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sldIdLst>
    <p:sldId id="256" r:id="rId2"/>
    <p:sldId id="257" r:id="rId3"/>
    <p:sldId id="258" r:id="rId4"/>
    <p:sldId id="259" r:id="rId5"/>
    <p:sldId id="260" r:id="rId6"/>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11266" name="Picture 2" descr="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9144000" cy="6884988"/>
          </a:xfrm>
          <a:prstGeom prst="rect">
            <a:avLst/>
          </a:prstGeom>
          <a:noFill/>
          <a:extLst>
            <a:ext uri="{909E8E84-426E-40DD-AFC4-6F175D3DCCD1}">
              <a14:hiddenFill xmlns:a14="http://schemas.microsoft.com/office/drawing/2010/main">
                <a:solidFill>
                  <a:srgbClr val="FFFFFF"/>
                </a:solidFill>
              </a14:hiddenFill>
            </a:ext>
          </a:extLst>
        </p:spPr>
      </p:pic>
      <p:sp>
        <p:nvSpPr>
          <p:cNvPr id="11267" name="Rectangle 3"/>
          <p:cNvSpPr>
            <a:spLocks noGrp="1" noChangeArrowheads="1"/>
          </p:cNvSpPr>
          <p:nvPr>
            <p:ph type="ctrTitle"/>
          </p:nvPr>
        </p:nvSpPr>
        <p:spPr>
          <a:xfrm>
            <a:off x="685800" y="2130425"/>
            <a:ext cx="7772400" cy="1470025"/>
          </a:xfrm>
        </p:spPr>
        <p:txBody>
          <a:bodyPr/>
          <a:lstStyle>
            <a:lvl1pPr>
              <a:defRPr>
                <a:solidFill>
                  <a:schemeClr val="bg1"/>
                </a:solidFill>
              </a:defRPr>
            </a:lvl1pPr>
          </a:lstStyle>
          <a:p>
            <a:pPr lvl="0"/>
            <a:r>
              <a:rPr lang="ja-JP" altLang="en-US" noProof="0" smtClean="0"/>
              <a:t>マスタ タイトルの書式設定</a:t>
            </a:r>
          </a:p>
        </p:txBody>
      </p:sp>
      <p:sp>
        <p:nvSpPr>
          <p:cNvPr id="11268" name="Rectangle 4"/>
          <p:cNvSpPr>
            <a:spLocks noGrp="1" noChangeArrowheads="1"/>
          </p:cNvSpPr>
          <p:nvPr>
            <p:ph type="subTitle" idx="1"/>
          </p:nvPr>
        </p:nvSpPr>
        <p:spPr>
          <a:xfrm>
            <a:off x="1371600" y="3886200"/>
            <a:ext cx="6400800" cy="1752600"/>
          </a:xfrm>
        </p:spPr>
        <p:txBody>
          <a:bodyPr/>
          <a:lstStyle>
            <a:lvl1pPr marL="0" indent="0" algn="ctr">
              <a:buFont typeface="Arial" panose="020B0604020202020204" pitchFamily="34" charset="0"/>
              <a:buNone/>
              <a:defRPr>
                <a:solidFill>
                  <a:schemeClr val="bg1"/>
                </a:solidFill>
              </a:defRPr>
            </a:lvl1pPr>
          </a:lstStyle>
          <a:p>
            <a:pPr lvl="0"/>
            <a:r>
              <a:rPr lang="ja-JP" altLang="en-US" noProof="0" smtClean="0"/>
              <a:t>マスタ サブタイトルの書式設定</a:t>
            </a:r>
          </a:p>
        </p:txBody>
      </p:sp>
      <p:sp>
        <p:nvSpPr>
          <p:cNvPr id="11269" name="Rectangle 5"/>
          <p:cNvSpPr>
            <a:spLocks noGrp="1" noChangeArrowheads="1"/>
          </p:cNvSpPr>
          <p:nvPr>
            <p:ph type="dt" sz="half" idx="2"/>
          </p:nvPr>
        </p:nvSpPr>
        <p:spPr>
          <a:xfrm>
            <a:off x="457200" y="6245225"/>
            <a:ext cx="2133600" cy="476250"/>
          </a:xfrm>
        </p:spPr>
        <p:txBody>
          <a:bodyPr/>
          <a:lstStyle>
            <a:lvl1pPr>
              <a:defRPr>
                <a:solidFill>
                  <a:schemeClr val="bg1"/>
                </a:solidFill>
              </a:defRPr>
            </a:lvl1pPr>
          </a:lstStyle>
          <a:p>
            <a:endParaRPr lang="en-US" altLang="ja-JP"/>
          </a:p>
        </p:txBody>
      </p:sp>
      <p:sp>
        <p:nvSpPr>
          <p:cNvPr id="11270" name="Rectangle 6"/>
          <p:cNvSpPr>
            <a:spLocks noGrp="1" noChangeArrowheads="1"/>
          </p:cNvSpPr>
          <p:nvPr>
            <p:ph type="ftr" sz="quarter" idx="3"/>
          </p:nvPr>
        </p:nvSpPr>
        <p:spPr>
          <a:xfrm>
            <a:off x="3124200" y="6245225"/>
            <a:ext cx="2895600" cy="476250"/>
          </a:xfrm>
        </p:spPr>
        <p:txBody>
          <a:bodyPr/>
          <a:lstStyle>
            <a:lvl1pPr>
              <a:defRPr>
                <a:solidFill>
                  <a:schemeClr val="bg1"/>
                </a:solidFill>
              </a:defRPr>
            </a:lvl1pPr>
          </a:lstStyle>
          <a:p>
            <a:endParaRPr lang="en-US" altLang="ja-JP"/>
          </a:p>
        </p:txBody>
      </p:sp>
      <p:sp>
        <p:nvSpPr>
          <p:cNvPr id="11271" name="Rectangle 7"/>
          <p:cNvSpPr>
            <a:spLocks noGrp="1" noChangeArrowheads="1"/>
          </p:cNvSpPr>
          <p:nvPr>
            <p:ph type="sldNum" sz="quarter" idx="4"/>
          </p:nvPr>
        </p:nvSpPr>
        <p:spPr/>
        <p:txBody>
          <a:bodyPr/>
          <a:lstStyle>
            <a:lvl1pPr>
              <a:defRPr>
                <a:solidFill>
                  <a:schemeClr val="bg1"/>
                </a:solidFill>
              </a:defRPr>
            </a:lvl1pPr>
          </a:lstStyle>
          <a:p>
            <a:fld id="{94E30CD0-592D-4DCB-AD93-0324CE276507}"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729A84E0-E5A1-4412-9F71-AC24F3B05743}" type="slidenum">
              <a:rPr lang="en-US" altLang="ja-JP"/>
              <a:pPr/>
              <a:t>‹#›</a:t>
            </a:fld>
            <a:endParaRPr lang="en-US" altLang="ja-JP"/>
          </a:p>
        </p:txBody>
      </p:sp>
    </p:spTree>
    <p:extLst>
      <p:ext uri="{BB962C8B-B14F-4D97-AF65-F5344CB8AC3E}">
        <p14:creationId xmlns:p14="http://schemas.microsoft.com/office/powerpoint/2010/main" val="3913960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10400" y="274638"/>
            <a:ext cx="1676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1979613" y="274638"/>
            <a:ext cx="4878387"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6D4C3489-BE3D-49BA-B865-3189FD59A962}" type="slidenum">
              <a:rPr lang="en-US" altLang="ja-JP"/>
              <a:pPr/>
              <a:t>‹#›</a:t>
            </a:fld>
            <a:endParaRPr lang="en-US" altLang="ja-JP"/>
          </a:p>
        </p:txBody>
      </p:sp>
    </p:spTree>
    <p:extLst>
      <p:ext uri="{BB962C8B-B14F-4D97-AF65-F5344CB8AC3E}">
        <p14:creationId xmlns:p14="http://schemas.microsoft.com/office/powerpoint/2010/main" val="3978454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265757F8-E7FE-46EE-9565-2B7F0F79D249}" type="slidenum">
              <a:rPr lang="en-US" altLang="ja-JP"/>
              <a:pPr/>
              <a:t>‹#›</a:t>
            </a:fld>
            <a:endParaRPr lang="en-US" altLang="ja-JP"/>
          </a:p>
        </p:txBody>
      </p:sp>
    </p:spTree>
    <p:extLst>
      <p:ext uri="{BB962C8B-B14F-4D97-AF65-F5344CB8AC3E}">
        <p14:creationId xmlns:p14="http://schemas.microsoft.com/office/powerpoint/2010/main" val="2240280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173B4514-7224-4358-AC77-55B79787FE53}" type="slidenum">
              <a:rPr lang="en-US" altLang="ja-JP"/>
              <a:pPr/>
              <a:t>‹#›</a:t>
            </a:fld>
            <a:endParaRPr lang="en-US" altLang="ja-JP"/>
          </a:p>
        </p:txBody>
      </p:sp>
    </p:spTree>
    <p:extLst>
      <p:ext uri="{BB962C8B-B14F-4D97-AF65-F5344CB8AC3E}">
        <p14:creationId xmlns:p14="http://schemas.microsoft.com/office/powerpoint/2010/main" val="2396182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1979613" y="1600200"/>
            <a:ext cx="32766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408613" y="1600200"/>
            <a:ext cx="3278187"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57DF8B15-9E6D-4D03-948E-EE51152FDCED}" type="slidenum">
              <a:rPr lang="en-US" altLang="ja-JP"/>
              <a:pPr/>
              <a:t>‹#›</a:t>
            </a:fld>
            <a:endParaRPr lang="en-US" altLang="ja-JP"/>
          </a:p>
        </p:txBody>
      </p:sp>
    </p:spTree>
    <p:extLst>
      <p:ext uri="{BB962C8B-B14F-4D97-AF65-F5344CB8AC3E}">
        <p14:creationId xmlns:p14="http://schemas.microsoft.com/office/powerpoint/2010/main" val="2505817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endParaRPr lang="en-US" altLang="ja-JP"/>
          </a:p>
        </p:txBody>
      </p:sp>
      <p:sp>
        <p:nvSpPr>
          <p:cNvPr id="8" name="フッター プレースホルダー 7"/>
          <p:cNvSpPr>
            <a:spLocks noGrp="1"/>
          </p:cNvSpPr>
          <p:nvPr>
            <p:ph type="ftr" sz="quarter" idx="11"/>
          </p:nvPr>
        </p:nvSpPr>
        <p:spPr/>
        <p:txBody>
          <a:bodyPr/>
          <a:lstStyle>
            <a:lvl1pPr>
              <a:defRPr/>
            </a:lvl1pPr>
          </a:lstStyle>
          <a:p>
            <a:endParaRPr lang="en-US" altLang="ja-JP"/>
          </a:p>
        </p:txBody>
      </p:sp>
      <p:sp>
        <p:nvSpPr>
          <p:cNvPr id="9" name="スライド番号プレースホルダー 8"/>
          <p:cNvSpPr>
            <a:spLocks noGrp="1"/>
          </p:cNvSpPr>
          <p:nvPr>
            <p:ph type="sldNum" sz="quarter" idx="12"/>
          </p:nvPr>
        </p:nvSpPr>
        <p:spPr/>
        <p:txBody>
          <a:bodyPr/>
          <a:lstStyle>
            <a:lvl1pPr>
              <a:defRPr/>
            </a:lvl1pPr>
          </a:lstStyle>
          <a:p>
            <a:fld id="{FC20ABA4-2956-4504-9DA0-714534441A6D}" type="slidenum">
              <a:rPr lang="en-US" altLang="ja-JP"/>
              <a:pPr/>
              <a:t>‹#›</a:t>
            </a:fld>
            <a:endParaRPr lang="en-US" altLang="ja-JP"/>
          </a:p>
        </p:txBody>
      </p:sp>
    </p:spTree>
    <p:extLst>
      <p:ext uri="{BB962C8B-B14F-4D97-AF65-F5344CB8AC3E}">
        <p14:creationId xmlns:p14="http://schemas.microsoft.com/office/powerpoint/2010/main" val="195959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endParaRPr lang="en-US" altLang="ja-JP"/>
          </a:p>
        </p:txBody>
      </p:sp>
      <p:sp>
        <p:nvSpPr>
          <p:cNvPr id="4" name="フッター プレースホルダー 3"/>
          <p:cNvSpPr>
            <a:spLocks noGrp="1"/>
          </p:cNvSpPr>
          <p:nvPr>
            <p:ph type="ftr" sz="quarter" idx="11"/>
          </p:nvPr>
        </p:nvSpPr>
        <p:spPr/>
        <p:txBody>
          <a:bodyPr/>
          <a:lstStyle>
            <a:lvl1pPr>
              <a:defRPr/>
            </a:lvl1pPr>
          </a:lstStyle>
          <a:p>
            <a:endParaRPr lang="en-US" altLang="ja-JP"/>
          </a:p>
        </p:txBody>
      </p:sp>
      <p:sp>
        <p:nvSpPr>
          <p:cNvPr id="5" name="スライド番号プレースホルダー 4"/>
          <p:cNvSpPr>
            <a:spLocks noGrp="1"/>
          </p:cNvSpPr>
          <p:nvPr>
            <p:ph type="sldNum" sz="quarter" idx="12"/>
          </p:nvPr>
        </p:nvSpPr>
        <p:spPr/>
        <p:txBody>
          <a:bodyPr/>
          <a:lstStyle>
            <a:lvl1pPr>
              <a:defRPr/>
            </a:lvl1pPr>
          </a:lstStyle>
          <a:p>
            <a:fld id="{1D26A1C9-2A30-40B9-9217-26FA2B01DEAF}" type="slidenum">
              <a:rPr lang="en-US" altLang="ja-JP"/>
              <a:pPr/>
              <a:t>‹#›</a:t>
            </a:fld>
            <a:endParaRPr lang="en-US" altLang="ja-JP"/>
          </a:p>
        </p:txBody>
      </p:sp>
    </p:spTree>
    <p:extLst>
      <p:ext uri="{BB962C8B-B14F-4D97-AF65-F5344CB8AC3E}">
        <p14:creationId xmlns:p14="http://schemas.microsoft.com/office/powerpoint/2010/main" val="4241665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p>
        </p:txBody>
      </p:sp>
      <p:sp>
        <p:nvSpPr>
          <p:cNvPr id="3" name="フッター プレースホルダー 2"/>
          <p:cNvSpPr>
            <a:spLocks noGrp="1"/>
          </p:cNvSpPr>
          <p:nvPr>
            <p:ph type="ftr" sz="quarter" idx="11"/>
          </p:nvPr>
        </p:nvSpPr>
        <p:spPr/>
        <p:txBody>
          <a:bodyPr/>
          <a:lstStyle>
            <a:lvl1pPr>
              <a:defRPr/>
            </a:lvl1pPr>
          </a:lstStyle>
          <a:p>
            <a:endParaRPr lang="en-US" altLang="ja-JP"/>
          </a:p>
        </p:txBody>
      </p:sp>
      <p:sp>
        <p:nvSpPr>
          <p:cNvPr id="4" name="スライド番号プレースホルダー 3"/>
          <p:cNvSpPr>
            <a:spLocks noGrp="1"/>
          </p:cNvSpPr>
          <p:nvPr>
            <p:ph type="sldNum" sz="quarter" idx="12"/>
          </p:nvPr>
        </p:nvSpPr>
        <p:spPr/>
        <p:txBody>
          <a:bodyPr/>
          <a:lstStyle>
            <a:lvl1pPr>
              <a:defRPr/>
            </a:lvl1pPr>
          </a:lstStyle>
          <a:p>
            <a:fld id="{33F52FD2-ADCE-4850-82E2-C0090595A875}" type="slidenum">
              <a:rPr lang="en-US" altLang="ja-JP"/>
              <a:pPr/>
              <a:t>‹#›</a:t>
            </a:fld>
            <a:endParaRPr lang="en-US" altLang="ja-JP"/>
          </a:p>
        </p:txBody>
      </p:sp>
    </p:spTree>
    <p:extLst>
      <p:ext uri="{BB962C8B-B14F-4D97-AF65-F5344CB8AC3E}">
        <p14:creationId xmlns:p14="http://schemas.microsoft.com/office/powerpoint/2010/main" val="1150848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C6A6C40C-2253-421F-B68A-310351FE19A5}" type="slidenum">
              <a:rPr lang="en-US" altLang="ja-JP"/>
              <a:pPr/>
              <a:t>‹#›</a:t>
            </a:fld>
            <a:endParaRPr lang="en-US" altLang="ja-JP"/>
          </a:p>
        </p:txBody>
      </p:sp>
    </p:spTree>
    <p:extLst>
      <p:ext uri="{BB962C8B-B14F-4D97-AF65-F5344CB8AC3E}">
        <p14:creationId xmlns:p14="http://schemas.microsoft.com/office/powerpoint/2010/main" val="2047334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05C74FD3-E4CA-4247-AB56-ECFBFCA09073}" type="slidenum">
              <a:rPr lang="en-US" altLang="ja-JP"/>
              <a:pPr/>
              <a:t>‹#›</a:t>
            </a:fld>
            <a:endParaRPr lang="en-US" altLang="ja-JP"/>
          </a:p>
        </p:txBody>
      </p:sp>
    </p:spTree>
    <p:extLst>
      <p:ext uri="{BB962C8B-B14F-4D97-AF65-F5344CB8AC3E}">
        <p14:creationId xmlns:p14="http://schemas.microsoft.com/office/powerpoint/2010/main" val="3649772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42" name="Picture 2" descr="c"/>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243" name="Rectangle 3"/>
          <p:cNvSpPr>
            <a:spLocks noGrp="1" noChangeArrowheads="1"/>
          </p:cNvSpPr>
          <p:nvPr>
            <p:ph type="title"/>
          </p:nvPr>
        </p:nvSpPr>
        <p:spPr bwMode="auto">
          <a:xfrm>
            <a:off x="2046288" y="274638"/>
            <a:ext cx="6640512"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44" name="Rectangle 4"/>
          <p:cNvSpPr>
            <a:spLocks noGrp="1" noChangeArrowheads="1"/>
          </p:cNvSpPr>
          <p:nvPr>
            <p:ph type="body" idx="1"/>
          </p:nvPr>
        </p:nvSpPr>
        <p:spPr bwMode="auto">
          <a:xfrm>
            <a:off x="1979613" y="1600200"/>
            <a:ext cx="6707187"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45" name="Rectangle 5"/>
          <p:cNvSpPr>
            <a:spLocks noGrp="1" noChangeArrowheads="1"/>
          </p:cNvSpPr>
          <p:nvPr>
            <p:ph type="dt" sz="half" idx="2"/>
          </p:nvPr>
        </p:nvSpPr>
        <p:spPr bwMode="auto">
          <a:xfrm>
            <a:off x="2046288"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46" name="Rectangle 6"/>
          <p:cNvSpPr>
            <a:spLocks noGrp="1" noChangeArrowheads="1"/>
          </p:cNvSpPr>
          <p:nvPr>
            <p:ph type="ftr" sz="quarter" idx="3"/>
          </p:nvPr>
        </p:nvSpPr>
        <p:spPr bwMode="auto">
          <a:xfrm>
            <a:off x="4306888" y="6237288"/>
            <a:ext cx="2097087" cy="48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247"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0183C1BB-5836-4359-94F2-0A3D4D285069}"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l" rtl="0" fontAlgn="base">
        <a:spcBef>
          <a:spcPct val="0"/>
        </a:spcBef>
        <a:spcAft>
          <a:spcPct val="0"/>
        </a:spcAft>
        <a:defRPr kumimoji="1" sz="4400" kern="1200">
          <a:solidFill>
            <a:srgbClr val="800000"/>
          </a:solidFill>
          <a:latin typeface="+mj-lt"/>
          <a:ea typeface="+mj-ea"/>
          <a:cs typeface="+mj-cs"/>
        </a:defRPr>
      </a:lvl1pPr>
      <a:lvl2pPr algn="l" rtl="0" fontAlgn="base">
        <a:spcBef>
          <a:spcPct val="0"/>
        </a:spcBef>
        <a:spcAft>
          <a:spcPct val="0"/>
        </a:spcAft>
        <a:defRPr kumimoji="1" sz="4400">
          <a:solidFill>
            <a:srgbClr val="800000"/>
          </a:solidFill>
          <a:latin typeface="Arial" panose="020B0604020202020204" pitchFamily="34" charset="0"/>
          <a:ea typeface="ＭＳ Ｐゴシック" panose="020B0600070205080204" pitchFamily="50" charset="-128"/>
        </a:defRPr>
      </a:lvl2pPr>
      <a:lvl3pPr algn="l" rtl="0" fontAlgn="base">
        <a:spcBef>
          <a:spcPct val="0"/>
        </a:spcBef>
        <a:spcAft>
          <a:spcPct val="0"/>
        </a:spcAft>
        <a:defRPr kumimoji="1" sz="4400">
          <a:solidFill>
            <a:srgbClr val="800000"/>
          </a:solidFill>
          <a:latin typeface="Arial" panose="020B0604020202020204" pitchFamily="34" charset="0"/>
          <a:ea typeface="ＭＳ Ｐゴシック" panose="020B0600070205080204" pitchFamily="50" charset="-128"/>
        </a:defRPr>
      </a:lvl3pPr>
      <a:lvl4pPr algn="l" rtl="0" fontAlgn="base">
        <a:spcBef>
          <a:spcPct val="0"/>
        </a:spcBef>
        <a:spcAft>
          <a:spcPct val="0"/>
        </a:spcAft>
        <a:defRPr kumimoji="1" sz="4400">
          <a:solidFill>
            <a:srgbClr val="800000"/>
          </a:solidFill>
          <a:latin typeface="Arial" panose="020B0604020202020204" pitchFamily="34" charset="0"/>
          <a:ea typeface="ＭＳ Ｐゴシック" panose="020B0600070205080204" pitchFamily="50" charset="-128"/>
        </a:defRPr>
      </a:lvl4pPr>
      <a:lvl5pPr algn="l" rtl="0" fontAlgn="base">
        <a:spcBef>
          <a:spcPct val="0"/>
        </a:spcBef>
        <a:spcAft>
          <a:spcPct val="0"/>
        </a:spcAft>
        <a:defRPr kumimoji="1" sz="4400">
          <a:solidFill>
            <a:srgbClr val="800000"/>
          </a:solidFill>
          <a:latin typeface="Arial" panose="020B0604020202020204" pitchFamily="34" charset="0"/>
          <a:ea typeface="ＭＳ Ｐゴシック" panose="020B0600070205080204" pitchFamily="50" charset="-128"/>
        </a:defRPr>
      </a:lvl5pPr>
      <a:lvl6pPr marL="457200" algn="l" rtl="0" fontAlgn="base">
        <a:spcBef>
          <a:spcPct val="0"/>
        </a:spcBef>
        <a:spcAft>
          <a:spcPct val="0"/>
        </a:spcAft>
        <a:defRPr kumimoji="1" sz="4400">
          <a:solidFill>
            <a:srgbClr val="800000"/>
          </a:solidFill>
          <a:latin typeface="Arial" panose="020B0604020202020204" pitchFamily="34" charset="0"/>
          <a:ea typeface="ＭＳ Ｐゴシック" panose="020B0600070205080204" pitchFamily="50" charset="-128"/>
        </a:defRPr>
      </a:lvl6pPr>
      <a:lvl7pPr marL="914400" algn="l" rtl="0" fontAlgn="base">
        <a:spcBef>
          <a:spcPct val="0"/>
        </a:spcBef>
        <a:spcAft>
          <a:spcPct val="0"/>
        </a:spcAft>
        <a:defRPr kumimoji="1" sz="4400">
          <a:solidFill>
            <a:srgbClr val="800000"/>
          </a:solidFill>
          <a:latin typeface="Arial" panose="020B0604020202020204" pitchFamily="34" charset="0"/>
          <a:ea typeface="ＭＳ Ｐゴシック" panose="020B0600070205080204" pitchFamily="50" charset="-128"/>
        </a:defRPr>
      </a:lvl7pPr>
      <a:lvl8pPr marL="1371600" algn="l" rtl="0" fontAlgn="base">
        <a:spcBef>
          <a:spcPct val="0"/>
        </a:spcBef>
        <a:spcAft>
          <a:spcPct val="0"/>
        </a:spcAft>
        <a:defRPr kumimoji="1" sz="4400">
          <a:solidFill>
            <a:srgbClr val="800000"/>
          </a:solidFill>
          <a:latin typeface="Arial" panose="020B0604020202020204" pitchFamily="34" charset="0"/>
          <a:ea typeface="ＭＳ Ｐゴシック" panose="020B0600070205080204" pitchFamily="50" charset="-128"/>
        </a:defRPr>
      </a:lvl8pPr>
      <a:lvl9pPr marL="1828800" algn="l" rtl="0" fontAlgn="base">
        <a:spcBef>
          <a:spcPct val="0"/>
        </a:spcBef>
        <a:spcAft>
          <a:spcPct val="0"/>
        </a:spcAft>
        <a:defRPr kumimoji="1" sz="4400">
          <a:solidFill>
            <a:srgbClr val="800000"/>
          </a:solidFill>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Font typeface="Arial" panose="020B0604020202020204" pitchFamily="34" charset="0"/>
        <a:buBlip>
          <a:blip r:embed="rId14"/>
        </a:buBlip>
        <a:defRPr kumimoji="1" sz="3200" kern="1200">
          <a:solidFill>
            <a:schemeClr val="tx1"/>
          </a:solidFill>
          <a:latin typeface="+mn-lt"/>
          <a:ea typeface="+mn-ea"/>
          <a:cs typeface="+mn-cs"/>
        </a:defRPr>
      </a:lvl1pPr>
      <a:lvl2pPr marL="742950" indent="-285750" algn="l" rtl="0" fontAlgn="base">
        <a:spcBef>
          <a:spcPct val="20000"/>
        </a:spcBef>
        <a:spcAft>
          <a:spcPct val="0"/>
        </a:spcAft>
        <a:buBlip>
          <a:blip r:embed="rId15"/>
        </a:buBlip>
        <a:defRPr kumimoji="1" sz="2800" kern="1200">
          <a:solidFill>
            <a:schemeClr val="tx1"/>
          </a:solidFill>
          <a:latin typeface="+mn-lt"/>
          <a:ea typeface="+mn-ea"/>
          <a:cs typeface="+mn-cs"/>
        </a:defRPr>
      </a:lvl2pPr>
      <a:lvl3pPr marL="1143000" indent="-228600" algn="l" rtl="0" fontAlgn="base">
        <a:spcBef>
          <a:spcPct val="20000"/>
        </a:spcBef>
        <a:spcAft>
          <a:spcPct val="0"/>
        </a:spcAft>
        <a:buBlip>
          <a:blip r:embed="rId16"/>
        </a:buBlip>
        <a:defRPr kumimoji="1" sz="2400" kern="1200">
          <a:solidFill>
            <a:schemeClr val="tx1"/>
          </a:solidFill>
          <a:latin typeface="+mn-lt"/>
          <a:ea typeface="+mn-ea"/>
          <a:cs typeface="+mn-cs"/>
        </a:defRPr>
      </a:lvl3pPr>
      <a:lvl4pPr marL="1600200" indent="-228600" algn="l" rtl="0" fontAlgn="base">
        <a:spcBef>
          <a:spcPct val="20000"/>
        </a:spcBef>
        <a:spcAft>
          <a:spcPct val="0"/>
        </a:spcAft>
        <a:buClr>
          <a:srgbClr val="800000"/>
        </a:buClr>
        <a:buFont typeface="Arial" panose="020B0604020202020204" pitchFamily="34"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lr>
          <a:srgbClr val="800000"/>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ja-JP" altLang="en-US"/>
              <a:t>バッチ処理の詩</a:t>
            </a:r>
          </a:p>
        </p:txBody>
      </p:sp>
      <p:sp>
        <p:nvSpPr>
          <p:cNvPr id="2051" name="Rectangle 3"/>
          <p:cNvSpPr>
            <a:spLocks noGrp="1" noChangeArrowheads="1"/>
          </p:cNvSpPr>
          <p:nvPr>
            <p:ph type="subTitle" idx="1"/>
          </p:nvPr>
        </p:nvSpPr>
        <p:spPr/>
        <p:txBody>
          <a:bodyPr/>
          <a:lstStyle/>
          <a:p>
            <a:r>
              <a:rPr lang="ja-JP" altLang="en-US"/>
              <a:t>図書系のためのアプリケーション</a:t>
            </a:r>
          </a:p>
          <a:p>
            <a:r>
              <a:rPr lang="ja-JP" altLang="en-US"/>
              <a:t>開発講習会</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ja-JP" altLang="en-US"/>
              <a:t>バッチ処理とは</a:t>
            </a:r>
          </a:p>
        </p:txBody>
      </p:sp>
      <p:sp>
        <p:nvSpPr>
          <p:cNvPr id="13315" name="Rectangle 3"/>
          <p:cNvSpPr>
            <a:spLocks noGrp="1" noChangeArrowheads="1"/>
          </p:cNvSpPr>
          <p:nvPr>
            <p:ph type="body" idx="1"/>
          </p:nvPr>
        </p:nvSpPr>
        <p:spPr/>
        <p:txBody>
          <a:bodyPr/>
          <a:lstStyle/>
          <a:p>
            <a:r>
              <a:rPr lang="ja-JP" altLang="en-US"/>
              <a:t>リアルタイム処理と違い目立たないが重要な裏方処理をするシステム</a:t>
            </a:r>
          </a:p>
          <a:p>
            <a:pPr lvl="1"/>
            <a:r>
              <a:rPr lang="ja-JP" altLang="en-US"/>
              <a:t>銀行で、このバッチのトラブルで障害が発生したなどしたら大損害！</a:t>
            </a:r>
          </a:p>
          <a:p>
            <a:r>
              <a:rPr lang="ja-JP" altLang="en-US"/>
              <a:t>コンピュータの初期からある技術</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ja-JP" altLang="en-US"/>
              <a:t>バッチ処理の要件</a:t>
            </a:r>
          </a:p>
        </p:txBody>
      </p:sp>
      <p:sp>
        <p:nvSpPr>
          <p:cNvPr id="14339" name="Rectangle 3"/>
          <p:cNvSpPr>
            <a:spLocks noGrp="1" noChangeArrowheads="1"/>
          </p:cNvSpPr>
          <p:nvPr>
            <p:ph type="body" idx="1"/>
          </p:nvPr>
        </p:nvSpPr>
        <p:spPr/>
        <p:txBody>
          <a:bodyPr/>
          <a:lstStyle/>
          <a:p>
            <a:r>
              <a:rPr lang="ja-JP" altLang="en-US"/>
              <a:t>エラー補足（正常処理時はレポートを出力する）機能を持つ</a:t>
            </a:r>
          </a:p>
          <a:p>
            <a:r>
              <a:rPr lang="ja-JP" altLang="en-US"/>
              <a:t>許容された範囲内で処理が終わる</a:t>
            </a:r>
          </a:p>
          <a:p>
            <a:r>
              <a:rPr lang="ja-JP" altLang="en-US"/>
              <a:t>異常終了の対策後、途中からの対処も可能</a:t>
            </a:r>
          </a:p>
          <a:p>
            <a:r>
              <a:rPr lang="ja-JP" altLang="en-US"/>
              <a:t>インターフェイスは、適当でＯＫ（業務者用ですし</a:t>
            </a:r>
            <a:r>
              <a:rPr lang="en-US" altLang="ja-JP"/>
              <a:t>…</a:t>
            </a:r>
            <a:r>
              <a:rPr lang="ja-JP" altLang="en-US"/>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ja-JP" altLang="en-US" sz="4000"/>
              <a:t>中間ファイル方式の</a:t>
            </a:r>
            <a:br>
              <a:rPr lang="ja-JP" altLang="en-US" sz="4000"/>
            </a:br>
            <a:r>
              <a:rPr lang="ja-JP" altLang="en-US" sz="4000"/>
              <a:t>メリットとデメリット</a:t>
            </a:r>
          </a:p>
        </p:txBody>
      </p:sp>
      <p:sp>
        <p:nvSpPr>
          <p:cNvPr id="15363" name="Rectangle 3"/>
          <p:cNvSpPr>
            <a:spLocks noGrp="1" noChangeArrowheads="1"/>
          </p:cNvSpPr>
          <p:nvPr>
            <p:ph type="body" idx="1"/>
          </p:nvPr>
        </p:nvSpPr>
        <p:spPr/>
        <p:txBody>
          <a:bodyPr/>
          <a:lstStyle/>
          <a:p>
            <a:r>
              <a:rPr lang="ja-JP" altLang="en-US"/>
              <a:t>メリット</a:t>
            </a:r>
          </a:p>
          <a:p>
            <a:pPr lvl="1"/>
            <a:r>
              <a:rPr lang="ja-JP" altLang="en-US"/>
              <a:t>異常終了時に途中からの継続が容易</a:t>
            </a:r>
          </a:p>
          <a:p>
            <a:pPr lvl="1"/>
            <a:r>
              <a:rPr lang="ja-JP" altLang="en-US"/>
              <a:t>個々のプログラムの処理がわかりやすくなる</a:t>
            </a:r>
          </a:p>
          <a:p>
            <a:r>
              <a:rPr lang="ja-JP" altLang="en-US"/>
              <a:t>デメリット</a:t>
            </a:r>
          </a:p>
          <a:p>
            <a:pPr lvl="1"/>
            <a:r>
              <a:rPr lang="ja-JP" altLang="en-US"/>
              <a:t>ディスクに出力するため、処理時間が余分にかかる</a:t>
            </a:r>
          </a:p>
          <a:p>
            <a:endParaRPr lang="en-US" altLang="ja-JP"/>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ja-JP" altLang="en-US" sz="4000"/>
              <a:t>バッチファイルと</a:t>
            </a:r>
            <a:br>
              <a:rPr lang="ja-JP" altLang="en-US" sz="4000"/>
            </a:br>
            <a:r>
              <a:rPr lang="ja-JP" altLang="en-US" sz="4000"/>
              <a:t>シェルスクリプト</a:t>
            </a:r>
          </a:p>
        </p:txBody>
      </p:sp>
      <p:sp>
        <p:nvSpPr>
          <p:cNvPr id="16387" name="Rectangle 3"/>
          <p:cNvSpPr>
            <a:spLocks noGrp="1" noChangeArrowheads="1"/>
          </p:cNvSpPr>
          <p:nvPr>
            <p:ph type="body" idx="1"/>
          </p:nvPr>
        </p:nvSpPr>
        <p:spPr/>
        <p:txBody>
          <a:bodyPr/>
          <a:lstStyle/>
          <a:p>
            <a:pPr>
              <a:lnSpc>
                <a:spcPct val="90000"/>
              </a:lnSpc>
              <a:buFont typeface="Wingdings" panose="05000000000000000000" pitchFamily="2" charset="2"/>
              <a:buChar char="n"/>
            </a:pPr>
            <a:r>
              <a:rPr lang="ja-JP" altLang="en-US" sz="2800"/>
              <a:t>いずれも、</a:t>
            </a:r>
            <a:r>
              <a:rPr lang="en-US" altLang="ja-JP" sz="2800"/>
              <a:t>OS</a:t>
            </a:r>
            <a:r>
              <a:rPr lang="ja-JP" altLang="en-US" sz="2800"/>
              <a:t>のコマンドを並べるだけで動作</a:t>
            </a:r>
          </a:p>
          <a:p>
            <a:pPr>
              <a:lnSpc>
                <a:spcPct val="90000"/>
              </a:lnSpc>
              <a:buFont typeface="Wingdings" panose="05000000000000000000" pitchFamily="2" charset="2"/>
              <a:buChar char="n"/>
            </a:pPr>
            <a:r>
              <a:rPr lang="ja-JP" altLang="en-US" sz="2800"/>
              <a:t>バッチファイル</a:t>
            </a:r>
          </a:p>
          <a:p>
            <a:pPr lvl="1">
              <a:lnSpc>
                <a:spcPct val="90000"/>
              </a:lnSpc>
              <a:buFont typeface="Wingdings" panose="05000000000000000000" pitchFamily="2" charset="2"/>
              <a:buChar char="n"/>
            </a:pPr>
            <a:r>
              <a:rPr lang="en-US" altLang="ja-JP" sz="2400"/>
              <a:t>Windows</a:t>
            </a:r>
            <a:r>
              <a:rPr lang="ja-JP" altLang="en-US" sz="2400"/>
              <a:t>でもいまだ現役</a:t>
            </a:r>
          </a:p>
          <a:p>
            <a:pPr lvl="1">
              <a:lnSpc>
                <a:spcPct val="90000"/>
              </a:lnSpc>
              <a:buFont typeface="Wingdings" panose="05000000000000000000" pitchFamily="2" charset="2"/>
              <a:buChar char="n"/>
            </a:pPr>
            <a:r>
              <a:rPr lang="ja-JP" altLang="en-US" sz="2400"/>
              <a:t>拡張子を </a:t>
            </a:r>
            <a:r>
              <a:rPr lang="en-US" altLang="ja-JP" sz="2400"/>
              <a:t>bat </a:t>
            </a:r>
            <a:r>
              <a:rPr lang="ja-JP" altLang="en-US" sz="2400"/>
              <a:t>にしたテキストファイル</a:t>
            </a:r>
          </a:p>
          <a:p>
            <a:pPr lvl="1">
              <a:lnSpc>
                <a:spcPct val="90000"/>
              </a:lnSpc>
              <a:buFont typeface="Wingdings" panose="05000000000000000000" pitchFamily="2" charset="2"/>
              <a:buChar char="n"/>
            </a:pPr>
            <a:r>
              <a:rPr lang="ja-JP" altLang="en-US" sz="2400"/>
              <a:t>最近は、</a:t>
            </a:r>
            <a:r>
              <a:rPr lang="en-US" altLang="ja-JP" sz="2400"/>
              <a:t>Windows Scripting Host</a:t>
            </a:r>
            <a:r>
              <a:rPr lang="ja-JP" altLang="en-US" sz="2400"/>
              <a:t>もあります。</a:t>
            </a:r>
          </a:p>
          <a:p>
            <a:pPr>
              <a:lnSpc>
                <a:spcPct val="90000"/>
              </a:lnSpc>
              <a:buFont typeface="Wingdings" panose="05000000000000000000" pitchFamily="2" charset="2"/>
              <a:buChar char="n"/>
            </a:pPr>
            <a:r>
              <a:rPr lang="ja-JP" altLang="en-US" sz="2800"/>
              <a:t>シェルスクリプト</a:t>
            </a:r>
          </a:p>
          <a:p>
            <a:pPr lvl="1">
              <a:lnSpc>
                <a:spcPct val="90000"/>
              </a:lnSpc>
              <a:buFont typeface="Wingdings" panose="05000000000000000000" pitchFamily="2" charset="2"/>
              <a:buChar char="n"/>
            </a:pPr>
            <a:r>
              <a:rPr lang="en-US" altLang="ja-JP" sz="2400"/>
              <a:t>UNIX</a:t>
            </a:r>
            <a:r>
              <a:rPr lang="ja-JP" altLang="en-US" sz="2400"/>
              <a:t>用のバッチファイル</a:t>
            </a:r>
          </a:p>
          <a:p>
            <a:pPr lvl="1">
              <a:lnSpc>
                <a:spcPct val="90000"/>
              </a:lnSpc>
              <a:buFont typeface="Wingdings" panose="05000000000000000000" pitchFamily="2" charset="2"/>
              <a:buChar char="n"/>
            </a:pPr>
            <a:r>
              <a:rPr lang="en-US" altLang="ja-JP" sz="2400"/>
              <a:t>UNIX</a:t>
            </a:r>
            <a:r>
              <a:rPr lang="ja-JP" altLang="en-US" sz="2400"/>
              <a:t>の小プログラムが使えるため、これだけでもそれなりのプログラムが可（土屋文書ロードプログラムもこれ）。</a:t>
            </a:r>
          </a:p>
        </p:txBody>
      </p:sp>
    </p:spTree>
  </p:cSld>
  <p:clrMapOvr>
    <a:masterClrMapping/>
  </p:clrMapOvr>
</p:sld>
</file>

<file path=ppt/theme/theme1.xml><?xml version="1.0" encoding="utf-8"?>
<a:theme xmlns:a="http://schemas.openxmlformats.org/drawingml/2006/main" name="赤褐色の木の葉のデザイン テンプレート">
  <a:themeElements>
    <a:clrScheme name="赤褐色の木の葉のデザイン テンプレー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赤褐色の木の葉のデザイン テンプレート">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赤褐色の木の葉のデザイン テンプレー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赤褐色の木の葉のデザイン テンプレー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赤褐色の木の葉のデザイン テンプレー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赤褐色の木の葉のデザイン テンプレー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赤褐色の木の葉のデザイン テンプレー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赤褐色の木の葉のデザイン テンプレー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赤褐色の木の葉のデザイン テンプレー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赤褐色の木の葉のデザイン テンプレー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赤褐色の木の葉のデザイン テンプレー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赤褐色の木の葉のデザイン テンプレー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赤褐色の木の葉のデザイン テンプレー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赤褐色の木の葉のデザイン テンプレー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赤褐色の木の葉のデザイン テンプレート</Template>
  <TotalTime>3</TotalTime>
  <Words>203</Words>
  <Application>Microsoft Office PowerPoint</Application>
  <PresentationFormat>画面に合わせる (4:3)</PresentationFormat>
  <Paragraphs>27</Paragraphs>
  <Slides>5</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5</vt:i4>
      </vt:variant>
    </vt:vector>
  </HeadingPairs>
  <TitlesOfParts>
    <vt:vector size="10" baseType="lpstr">
      <vt:lpstr>Arial</vt:lpstr>
      <vt:lpstr>ＭＳ Ｐゴシック</vt:lpstr>
      <vt:lpstr>ＭＳ Ｐ明朝</vt:lpstr>
      <vt:lpstr>Wingdings</vt:lpstr>
      <vt:lpstr>赤褐色の木の葉のデザイン テンプレート</vt:lpstr>
      <vt:lpstr>バッチ処理の詩</vt:lpstr>
      <vt:lpstr>バッチ処理とは</vt:lpstr>
      <vt:lpstr>バッチ処理の要件</vt:lpstr>
      <vt:lpstr>中間ファイル方式の メリットとデメリット</vt:lpstr>
      <vt:lpstr>バッチファイルと シェルスクリプト</vt:lpstr>
    </vt:vector>
  </TitlesOfParts>
  <Company>東京大学</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社研図書室</dc:creator>
  <cp:lastModifiedBy>前田　朗</cp:lastModifiedBy>
  <cp:revision>17</cp:revision>
  <dcterms:created xsi:type="dcterms:W3CDTF">2008-01-17T08:18:21Z</dcterms:created>
  <dcterms:modified xsi:type="dcterms:W3CDTF">2021-10-11T04:47:42Z</dcterms:modified>
</cp:coreProperties>
</file>