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220E2-23AC-4A38-9D64-FC13C7B696D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3084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3085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01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02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E075D4E9-7CBF-4936-B952-3AEA4FED565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6736F-581E-4FE7-A56C-DE906AFE0E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198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5800-8B2A-4598-9D22-C2918B13D6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19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62C95-1AA2-491F-8001-77E8D1D642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84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58D5F-D232-4ED7-92FE-D2A1D17ED1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25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87F6-F2AB-4128-8A4D-9DB1A4E11F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397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A2720-E776-482F-80D0-649CED48B7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47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02B64-03E9-4FA8-B09E-7820F87779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57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5B26D-F6AB-4E4F-8472-17E6A99EC6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66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BBEF-2D4F-4D62-8D20-CFD780AC5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96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6EC29-9E16-48B1-9636-BDC2F5AD5C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04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>
                  <a:gd name="T0" fmla="*/ 0 w 241"/>
                  <a:gd name="T1" fmla="*/ 4234 h 4284"/>
                  <a:gd name="T2" fmla="*/ 0 w 241"/>
                  <a:gd name="T3" fmla="*/ 0 h 4284"/>
                  <a:gd name="T4" fmla="*/ 240 w 241"/>
                  <a:gd name="T5" fmla="*/ 0 h 4284"/>
                  <a:gd name="T6" fmla="*/ 240 w 241"/>
                  <a:gd name="T7" fmla="*/ 4234 h 4284"/>
                  <a:gd name="T8" fmla="*/ 192 w 241"/>
                  <a:gd name="T9" fmla="*/ 4283 h 4284"/>
                  <a:gd name="T10" fmla="*/ 144 w 241"/>
                  <a:gd name="T11" fmla="*/ 4281 h 4284"/>
                  <a:gd name="T12" fmla="*/ 112 w 241"/>
                  <a:gd name="T13" fmla="*/ 4281 h 4284"/>
                  <a:gd name="T14" fmla="*/ 49 w 241"/>
                  <a:gd name="T15" fmla="*/ 4281 h 4284"/>
                  <a:gd name="T16" fmla="*/ 0 w 241"/>
                  <a:gd name="T17" fmla="*/ 4234 h 4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>
                  <a:gd name="T0" fmla="*/ 0 w 241"/>
                  <a:gd name="T1" fmla="*/ 4223 h 4273"/>
                  <a:gd name="T2" fmla="*/ 0 w 241"/>
                  <a:gd name="T3" fmla="*/ 0 h 4273"/>
                  <a:gd name="T4" fmla="*/ 240 w 241"/>
                  <a:gd name="T5" fmla="*/ 0 h 4273"/>
                  <a:gd name="T6" fmla="*/ 240 w 241"/>
                  <a:gd name="T7" fmla="*/ 4223 h 4273"/>
                  <a:gd name="T8" fmla="*/ 192 w 241"/>
                  <a:gd name="T9" fmla="*/ 4272 h 4273"/>
                  <a:gd name="T10" fmla="*/ 144 w 241"/>
                  <a:gd name="T11" fmla="*/ 4270 h 4273"/>
                  <a:gd name="T12" fmla="*/ 112 w 241"/>
                  <a:gd name="T13" fmla="*/ 4270 h 4273"/>
                  <a:gd name="T14" fmla="*/ 49 w 241"/>
                  <a:gd name="T15" fmla="*/ 4270 h 4273"/>
                  <a:gd name="T16" fmla="*/ 0 w 241"/>
                  <a:gd name="T17" fmla="*/ 4223 h 4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>
                    <a:gd name="T0" fmla="*/ 87 w 88"/>
                    <a:gd name="T1" fmla="*/ 68 h 75"/>
                    <a:gd name="T2" fmla="*/ 76 w 88"/>
                    <a:gd name="T3" fmla="*/ 0 h 75"/>
                    <a:gd name="T4" fmla="*/ 33 w 88"/>
                    <a:gd name="T5" fmla="*/ 5 h 75"/>
                    <a:gd name="T6" fmla="*/ 0 w 88"/>
                    <a:gd name="T7" fmla="*/ 9 h 75"/>
                    <a:gd name="T8" fmla="*/ 9 w 88"/>
                    <a:gd name="T9" fmla="*/ 74 h 75"/>
                    <a:gd name="T10" fmla="*/ 12 w 88"/>
                    <a:gd name="T11" fmla="*/ 58 h 75"/>
                    <a:gd name="T12" fmla="*/ 22 w 88"/>
                    <a:gd name="T13" fmla="*/ 47 h 75"/>
                    <a:gd name="T14" fmla="*/ 40 w 88"/>
                    <a:gd name="T15" fmla="*/ 44 h 75"/>
                    <a:gd name="T16" fmla="*/ 60 w 88"/>
                    <a:gd name="T17" fmla="*/ 45 h 75"/>
                    <a:gd name="T18" fmla="*/ 76 w 88"/>
                    <a:gd name="T19" fmla="*/ 52 h 75"/>
                    <a:gd name="T20" fmla="*/ 87 w 88"/>
                    <a:gd name="T21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>
                    <a:gd name="T0" fmla="*/ 0 w 2967"/>
                    <a:gd name="T1" fmla="*/ 122 h 457"/>
                    <a:gd name="T2" fmla="*/ 207 w 2967"/>
                    <a:gd name="T3" fmla="*/ 78 h 457"/>
                    <a:gd name="T4" fmla="*/ 442 w 2967"/>
                    <a:gd name="T5" fmla="*/ 48 h 457"/>
                    <a:gd name="T6" fmla="*/ 640 w 2967"/>
                    <a:gd name="T7" fmla="*/ 32 h 457"/>
                    <a:gd name="T8" fmla="*/ 897 w 2967"/>
                    <a:gd name="T9" fmla="*/ 16 h 457"/>
                    <a:gd name="T10" fmla="*/ 1215 w 2967"/>
                    <a:gd name="T11" fmla="*/ 2 h 457"/>
                    <a:gd name="T12" fmla="*/ 1392 w 2967"/>
                    <a:gd name="T13" fmla="*/ 0 h 457"/>
                    <a:gd name="T14" fmla="*/ 1710 w 2967"/>
                    <a:gd name="T15" fmla="*/ 0 h 457"/>
                    <a:gd name="T16" fmla="*/ 1997 w 2967"/>
                    <a:gd name="T17" fmla="*/ 10 h 457"/>
                    <a:gd name="T18" fmla="*/ 2258 w 2967"/>
                    <a:gd name="T19" fmla="*/ 21 h 457"/>
                    <a:gd name="T20" fmla="*/ 2493 w 2967"/>
                    <a:gd name="T21" fmla="*/ 38 h 457"/>
                    <a:gd name="T22" fmla="*/ 2674 w 2967"/>
                    <a:gd name="T23" fmla="*/ 54 h 457"/>
                    <a:gd name="T24" fmla="*/ 2828 w 2967"/>
                    <a:gd name="T25" fmla="*/ 73 h 457"/>
                    <a:gd name="T26" fmla="*/ 2966 w 2967"/>
                    <a:gd name="T27" fmla="*/ 92 h 457"/>
                    <a:gd name="T28" fmla="*/ 2966 w 2967"/>
                    <a:gd name="T29" fmla="*/ 456 h 457"/>
                    <a:gd name="T30" fmla="*/ 2833 w 2967"/>
                    <a:gd name="T31" fmla="*/ 434 h 457"/>
                    <a:gd name="T32" fmla="*/ 2563 w 2967"/>
                    <a:gd name="T33" fmla="*/ 399 h 457"/>
                    <a:gd name="T34" fmla="*/ 2382 w 2967"/>
                    <a:gd name="T35" fmla="*/ 382 h 457"/>
                    <a:gd name="T36" fmla="*/ 2134 w 2967"/>
                    <a:gd name="T37" fmla="*/ 366 h 457"/>
                    <a:gd name="T38" fmla="*/ 1944 w 2967"/>
                    <a:gd name="T39" fmla="*/ 358 h 457"/>
                    <a:gd name="T40" fmla="*/ 1746 w 2967"/>
                    <a:gd name="T41" fmla="*/ 350 h 457"/>
                    <a:gd name="T42" fmla="*/ 1529 w 2967"/>
                    <a:gd name="T43" fmla="*/ 350 h 457"/>
                    <a:gd name="T44" fmla="*/ 1295 w 2967"/>
                    <a:gd name="T45" fmla="*/ 350 h 457"/>
                    <a:gd name="T46" fmla="*/ 1047 w 2967"/>
                    <a:gd name="T47" fmla="*/ 355 h 457"/>
                    <a:gd name="T48" fmla="*/ 853 w 2967"/>
                    <a:gd name="T49" fmla="*/ 363 h 457"/>
                    <a:gd name="T50" fmla="*/ 654 w 2967"/>
                    <a:gd name="T51" fmla="*/ 374 h 457"/>
                    <a:gd name="T52" fmla="*/ 468 w 2967"/>
                    <a:gd name="T53" fmla="*/ 388 h 457"/>
                    <a:gd name="T54" fmla="*/ 296 w 2967"/>
                    <a:gd name="T55" fmla="*/ 404 h 457"/>
                    <a:gd name="T56" fmla="*/ 150 w 2967"/>
                    <a:gd name="T57" fmla="*/ 423 h 457"/>
                    <a:gd name="T58" fmla="*/ 13 w 2967"/>
                    <a:gd name="T59" fmla="*/ 445 h 457"/>
                    <a:gd name="T60" fmla="*/ 0 w 2967"/>
                    <a:gd name="T61" fmla="*/ 122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>
                    <a:gd name="T0" fmla="*/ 815 w 823"/>
                    <a:gd name="T1" fmla="*/ 27 h 431"/>
                    <a:gd name="T2" fmla="*/ 822 w 823"/>
                    <a:gd name="T3" fmla="*/ 350 h 431"/>
                    <a:gd name="T4" fmla="*/ 746 w 823"/>
                    <a:gd name="T5" fmla="*/ 382 h 431"/>
                    <a:gd name="T6" fmla="*/ 676 w 823"/>
                    <a:gd name="T7" fmla="*/ 404 h 431"/>
                    <a:gd name="T8" fmla="*/ 619 w 823"/>
                    <a:gd name="T9" fmla="*/ 415 h 431"/>
                    <a:gd name="T10" fmla="*/ 571 w 823"/>
                    <a:gd name="T11" fmla="*/ 421 h 431"/>
                    <a:gd name="T12" fmla="*/ 517 w 823"/>
                    <a:gd name="T13" fmla="*/ 427 h 431"/>
                    <a:gd name="T14" fmla="*/ 427 w 823"/>
                    <a:gd name="T15" fmla="*/ 430 h 431"/>
                    <a:gd name="T16" fmla="*/ 344 w 823"/>
                    <a:gd name="T17" fmla="*/ 423 h 431"/>
                    <a:gd name="T18" fmla="*/ 259 w 823"/>
                    <a:gd name="T19" fmla="*/ 410 h 431"/>
                    <a:gd name="T20" fmla="*/ 177 w 823"/>
                    <a:gd name="T21" fmla="*/ 388 h 431"/>
                    <a:gd name="T22" fmla="*/ 105 w 823"/>
                    <a:gd name="T23" fmla="*/ 358 h 431"/>
                    <a:gd name="T24" fmla="*/ 41 w 823"/>
                    <a:gd name="T25" fmla="*/ 325 h 431"/>
                    <a:gd name="T26" fmla="*/ 0 w 823"/>
                    <a:gd name="T27" fmla="*/ 294 h 431"/>
                    <a:gd name="T28" fmla="*/ 0 w 823"/>
                    <a:gd name="T29" fmla="*/ 0 h 431"/>
                    <a:gd name="T30" fmla="*/ 46 w 823"/>
                    <a:gd name="T31" fmla="*/ 25 h 431"/>
                    <a:gd name="T32" fmla="*/ 105 w 823"/>
                    <a:gd name="T33" fmla="*/ 47 h 431"/>
                    <a:gd name="T34" fmla="*/ 175 w 823"/>
                    <a:gd name="T35" fmla="*/ 66 h 431"/>
                    <a:gd name="T36" fmla="*/ 244 w 823"/>
                    <a:gd name="T37" fmla="*/ 81 h 431"/>
                    <a:gd name="T38" fmla="*/ 314 w 823"/>
                    <a:gd name="T39" fmla="*/ 89 h 431"/>
                    <a:gd name="T40" fmla="*/ 361 w 823"/>
                    <a:gd name="T41" fmla="*/ 93 h 431"/>
                    <a:gd name="T42" fmla="*/ 401 w 823"/>
                    <a:gd name="T43" fmla="*/ 95 h 431"/>
                    <a:gd name="T44" fmla="*/ 471 w 823"/>
                    <a:gd name="T45" fmla="*/ 95 h 431"/>
                    <a:gd name="T46" fmla="*/ 515 w 823"/>
                    <a:gd name="T47" fmla="*/ 92 h 431"/>
                    <a:gd name="T48" fmla="*/ 555 w 823"/>
                    <a:gd name="T49" fmla="*/ 87 h 431"/>
                    <a:gd name="T50" fmla="*/ 600 w 823"/>
                    <a:gd name="T51" fmla="*/ 84 h 431"/>
                    <a:gd name="T52" fmla="*/ 640 w 823"/>
                    <a:gd name="T53" fmla="*/ 76 h 431"/>
                    <a:gd name="T54" fmla="*/ 689 w 823"/>
                    <a:gd name="T55" fmla="*/ 67 h 431"/>
                    <a:gd name="T56" fmla="*/ 733 w 823"/>
                    <a:gd name="T57" fmla="*/ 55 h 431"/>
                    <a:gd name="T58" fmla="*/ 777 w 823"/>
                    <a:gd name="T59" fmla="*/ 41 h 431"/>
                    <a:gd name="T60" fmla="*/ 815 w 823"/>
                    <a:gd name="T61" fmla="*/ 27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>
                    <a:gd name="T0" fmla="*/ 16 w 551"/>
                    <a:gd name="T1" fmla="*/ 53 h 339"/>
                    <a:gd name="T2" fmla="*/ 0 w 551"/>
                    <a:gd name="T3" fmla="*/ 122 h 339"/>
                    <a:gd name="T4" fmla="*/ 10 w 551"/>
                    <a:gd name="T5" fmla="*/ 146 h 339"/>
                    <a:gd name="T6" fmla="*/ 33 w 551"/>
                    <a:gd name="T7" fmla="*/ 183 h 339"/>
                    <a:gd name="T8" fmla="*/ 57 w 551"/>
                    <a:gd name="T9" fmla="*/ 216 h 339"/>
                    <a:gd name="T10" fmla="*/ 85 w 551"/>
                    <a:gd name="T11" fmla="*/ 244 h 339"/>
                    <a:gd name="T12" fmla="*/ 120 w 551"/>
                    <a:gd name="T13" fmla="*/ 271 h 339"/>
                    <a:gd name="T14" fmla="*/ 153 w 551"/>
                    <a:gd name="T15" fmla="*/ 290 h 339"/>
                    <a:gd name="T16" fmla="*/ 189 w 551"/>
                    <a:gd name="T17" fmla="*/ 308 h 339"/>
                    <a:gd name="T18" fmla="*/ 235 w 551"/>
                    <a:gd name="T19" fmla="*/ 324 h 339"/>
                    <a:gd name="T20" fmla="*/ 270 w 551"/>
                    <a:gd name="T21" fmla="*/ 332 h 339"/>
                    <a:gd name="T22" fmla="*/ 312 w 551"/>
                    <a:gd name="T23" fmla="*/ 338 h 339"/>
                    <a:gd name="T24" fmla="*/ 351 w 551"/>
                    <a:gd name="T25" fmla="*/ 338 h 339"/>
                    <a:gd name="T26" fmla="*/ 393 w 551"/>
                    <a:gd name="T27" fmla="*/ 333 h 339"/>
                    <a:gd name="T28" fmla="*/ 436 w 551"/>
                    <a:gd name="T29" fmla="*/ 321 h 339"/>
                    <a:gd name="T30" fmla="*/ 475 w 551"/>
                    <a:gd name="T31" fmla="*/ 302 h 339"/>
                    <a:gd name="T32" fmla="*/ 498 w 551"/>
                    <a:gd name="T33" fmla="*/ 286 h 339"/>
                    <a:gd name="T34" fmla="*/ 526 w 551"/>
                    <a:gd name="T35" fmla="*/ 262 h 339"/>
                    <a:gd name="T36" fmla="*/ 541 w 551"/>
                    <a:gd name="T37" fmla="*/ 243 h 339"/>
                    <a:gd name="T38" fmla="*/ 550 w 551"/>
                    <a:gd name="T39" fmla="*/ 226 h 339"/>
                    <a:gd name="T40" fmla="*/ 550 w 551"/>
                    <a:gd name="T41" fmla="*/ 208 h 339"/>
                    <a:gd name="T42" fmla="*/ 544 w 551"/>
                    <a:gd name="T43" fmla="*/ 187 h 339"/>
                    <a:gd name="T44" fmla="*/ 532 w 551"/>
                    <a:gd name="T45" fmla="*/ 170 h 339"/>
                    <a:gd name="T46" fmla="*/ 523 w 551"/>
                    <a:gd name="T47" fmla="*/ 135 h 339"/>
                    <a:gd name="T48" fmla="*/ 519 w 551"/>
                    <a:gd name="T49" fmla="*/ 116 h 339"/>
                    <a:gd name="T50" fmla="*/ 267 w 551"/>
                    <a:gd name="T51" fmla="*/ 132 h 339"/>
                    <a:gd name="T52" fmla="*/ 234 w 551"/>
                    <a:gd name="T53" fmla="*/ 126 h 339"/>
                    <a:gd name="T54" fmla="*/ 193 w 551"/>
                    <a:gd name="T55" fmla="*/ 113 h 339"/>
                    <a:gd name="T56" fmla="*/ 162 w 551"/>
                    <a:gd name="T57" fmla="*/ 97 h 339"/>
                    <a:gd name="T58" fmla="*/ 129 w 551"/>
                    <a:gd name="T59" fmla="*/ 77 h 339"/>
                    <a:gd name="T60" fmla="*/ 97 w 551"/>
                    <a:gd name="T61" fmla="*/ 48 h 339"/>
                    <a:gd name="T62" fmla="*/ 78 w 551"/>
                    <a:gd name="T63" fmla="*/ 24 h 339"/>
                    <a:gd name="T64" fmla="*/ 60 w 551"/>
                    <a:gd name="T65" fmla="*/ 0 h 339"/>
                    <a:gd name="T66" fmla="*/ 16 w 551"/>
                    <a:gd name="T67" fmla="*/ 53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>
                    <a:gd name="T0" fmla="*/ 474 w 475"/>
                    <a:gd name="T1" fmla="*/ 0 h 552"/>
                    <a:gd name="T2" fmla="*/ 474 w 475"/>
                    <a:gd name="T3" fmla="*/ 294 h 552"/>
                    <a:gd name="T4" fmla="*/ 446 w 475"/>
                    <a:gd name="T5" fmla="*/ 291 h 552"/>
                    <a:gd name="T6" fmla="*/ 411 w 475"/>
                    <a:gd name="T7" fmla="*/ 293 h 552"/>
                    <a:gd name="T8" fmla="*/ 353 w 475"/>
                    <a:gd name="T9" fmla="*/ 299 h 552"/>
                    <a:gd name="T10" fmla="*/ 296 w 475"/>
                    <a:gd name="T11" fmla="*/ 310 h 552"/>
                    <a:gd name="T12" fmla="*/ 243 w 475"/>
                    <a:gd name="T13" fmla="*/ 323 h 552"/>
                    <a:gd name="T14" fmla="*/ 200 w 475"/>
                    <a:gd name="T15" fmla="*/ 339 h 552"/>
                    <a:gd name="T16" fmla="*/ 149 w 475"/>
                    <a:gd name="T17" fmla="*/ 364 h 552"/>
                    <a:gd name="T18" fmla="*/ 110 w 475"/>
                    <a:gd name="T19" fmla="*/ 390 h 552"/>
                    <a:gd name="T20" fmla="*/ 81 w 475"/>
                    <a:gd name="T21" fmla="*/ 415 h 552"/>
                    <a:gd name="T22" fmla="*/ 60 w 475"/>
                    <a:gd name="T23" fmla="*/ 439 h 552"/>
                    <a:gd name="T24" fmla="*/ 47 w 475"/>
                    <a:gd name="T25" fmla="*/ 461 h 552"/>
                    <a:gd name="T26" fmla="*/ 35 w 475"/>
                    <a:gd name="T27" fmla="*/ 488 h 552"/>
                    <a:gd name="T28" fmla="*/ 30 w 475"/>
                    <a:gd name="T29" fmla="*/ 513 h 552"/>
                    <a:gd name="T30" fmla="*/ 23 w 475"/>
                    <a:gd name="T31" fmla="*/ 551 h 552"/>
                    <a:gd name="T32" fmla="*/ 17 w 475"/>
                    <a:gd name="T33" fmla="*/ 518 h 552"/>
                    <a:gd name="T34" fmla="*/ 8 w 475"/>
                    <a:gd name="T35" fmla="*/ 481 h 552"/>
                    <a:gd name="T36" fmla="*/ 5 w 475"/>
                    <a:gd name="T37" fmla="*/ 453 h 552"/>
                    <a:gd name="T38" fmla="*/ 0 w 475"/>
                    <a:gd name="T39" fmla="*/ 420 h 552"/>
                    <a:gd name="T40" fmla="*/ 2 w 475"/>
                    <a:gd name="T41" fmla="*/ 393 h 552"/>
                    <a:gd name="T42" fmla="*/ 8 w 475"/>
                    <a:gd name="T43" fmla="*/ 361 h 552"/>
                    <a:gd name="T44" fmla="*/ 15 w 475"/>
                    <a:gd name="T45" fmla="*/ 317 h 552"/>
                    <a:gd name="T46" fmla="*/ 30 w 475"/>
                    <a:gd name="T47" fmla="*/ 279 h 552"/>
                    <a:gd name="T48" fmla="*/ 50 w 475"/>
                    <a:gd name="T49" fmla="*/ 238 h 552"/>
                    <a:gd name="T50" fmla="*/ 75 w 475"/>
                    <a:gd name="T51" fmla="*/ 196 h 552"/>
                    <a:gd name="T52" fmla="*/ 111 w 475"/>
                    <a:gd name="T53" fmla="*/ 152 h 552"/>
                    <a:gd name="T54" fmla="*/ 152 w 475"/>
                    <a:gd name="T55" fmla="*/ 116 h 552"/>
                    <a:gd name="T56" fmla="*/ 188 w 475"/>
                    <a:gd name="T57" fmla="*/ 87 h 552"/>
                    <a:gd name="T58" fmla="*/ 233 w 475"/>
                    <a:gd name="T59" fmla="*/ 60 h 552"/>
                    <a:gd name="T60" fmla="*/ 279 w 475"/>
                    <a:gd name="T61" fmla="*/ 40 h 552"/>
                    <a:gd name="T62" fmla="*/ 333 w 475"/>
                    <a:gd name="T63" fmla="*/ 21 h 552"/>
                    <a:gd name="T64" fmla="*/ 380 w 475"/>
                    <a:gd name="T65" fmla="*/ 10 h 552"/>
                    <a:gd name="T66" fmla="*/ 435 w 475"/>
                    <a:gd name="T67" fmla="*/ 3 h 552"/>
                    <a:gd name="T68" fmla="*/ 474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>
                    <a:gd name="T0" fmla="*/ 72 w 156"/>
                    <a:gd name="T1" fmla="*/ 0 h 117"/>
                    <a:gd name="T2" fmla="*/ 21 w 156"/>
                    <a:gd name="T3" fmla="*/ 19 h 117"/>
                    <a:gd name="T4" fmla="*/ 3 w 156"/>
                    <a:gd name="T5" fmla="*/ 45 h 117"/>
                    <a:gd name="T6" fmla="*/ 0 w 156"/>
                    <a:gd name="T7" fmla="*/ 70 h 117"/>
                    <a:gd name="T8" fmla="*/ 0 w 156"/>
                    <a:gd name="T9" fmla="*/ 83 h 117"/>
                    <a:gd name="T10" fmla="*/ 9 w 156"/>
                    <a:gd name="T11" fmla="*/ 99 h 117"/>
                    <a:gd name="T12" fmla="*/ 29 w 156"/>
                    <a:gd name="T13" fmla="*/ 107 h 117"/>
                    <a:gd name="T14" fmla="*/ 50 w 156"/>
                    <a:gd name="T15" fmla="*/ 113 h 117"/>
                    <a:gd name="T16" fmla="*/ 69 w 156"/>
                    <a:gd name="T17" fmla="*/ 116 h 117"/>
                    <a:gd name="T18" fmla="*/ 86 w 156"/>
                    <a:gd name="T19" fmla="*/ 116 h 117"/>
                    <a:gd name="T20" fmla="*/ 114 w 156"/>
                    <a:gd name="T21" fmla="*/ 111 h 117"/>
                    <a:gd name="T22" fmla="*/ 134 w 156"/>
                    <a:gd name="T23" fmla="*/ 106 h 117"/>
                    <a:gd name="T24" fmla="*/ 146 w 156"/>
                    <a:gd name="T25" fmla="*/ 98 h 117"/>
                    <a:gd name="T26" fmla="*/ 153 w 156"/>
                    <a:gd name="T27" fmla="*/ 89 h 117"/>
                    <a:gd name="T28" fmla="*/ 155 w 156"/>
                    <a:gd name="T29" fmla="*/ 78 h 117"/>
                    <a:gd name="T30" fmla="*/ 153 w 156"/>
                    <a:gd name="T31" fmla="*/ 60 h 117"/>
                    <a:gd name="T32" fmla="*/ 146 w 156"/>
                    <a:gd name="T33" fmla="*/ 11 h 117"/>
                    <a:gd name="T34" fmla="*/ 72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>
                    <a:gd name="T0" fmla="*/ 87 w 88"/>
                    <a:gd name="T1" fmla="*/ 67 h 74"/>
                    <a:gd name="T2" fmla="*/ 76 w 88"/>
                    <a:gd name="T3" fmla="*/ 0 h 74"/>
                    <a:gd name="T4" fmla="*/ 33 w 88"/>
                    <a:gd name="T5" fmla="*/ 5 h 74"/>
                    <a:gd name="T6" fmla="*/ 0 w 88"/>
                    <a:gd name="T7" fmla="*/ 8 h 74"/>
                    <a:gd name="T8" fmla="*/ 9 w 88"/>
                    <a:gd name="T9" fmla="*/ 73 h 74"/>
                    <a:gd name="T10" fmla="*/ 12 w 88"/>
                    <a:gd name="T11" fmla="*/ 57 h 74"/>
                    <a:gd name="T12" fmla="*/ 22 w 88"/>
                    <a:gd name="T13" fmla="*/ 47 h 74"/>
                    <a:gd name="T14" fmla="*/ 40 w 88"/>
                    <a:gd name="T15" fmla="*/ 43 h 74"/>
                    <a:gd name="T16" fmla="*/ 60 w 88"/>
                    <a:gd name="T17" fmla="*/ 44 h 74"/>
                    <a:gd name="T18" fmla="*/ 76 w 88"/>
                    <a:gd name="T19" fmla="*/ 51 h 74"/>
                    <a:gd name="T20" fmla="*/ 87 w 88"/>
                    <a:gd name="T21" fmla="*/ 67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>
                    <a:gd name="T0" fmla="*/ 317 w 319"/>
                    <a:gd name="T1" fmla="*/ 275 h 286"/>
                    <a:gd name="T2" fmla="*/ 315 w 319"/>
                    <a:gd name="T3" fmla="*/ 254 h 286"/>
                    <a:gd name="T4" fmla="*/ 306 w 319"/>
                    <a:gd name="T5" fmla="*/ 235 h 286"/>
                    <a:gd name="T6" fmla="*/ 299 w 319"/>
                    <a:gd name="T7" fmla="*/ 219 h 286"/>
                    <a:gd name="T8" fmla="*/ 294 w 319"/>
                    <a:gd name="T9" fmla="*/ 194 h 286"/>
                    <a:gd name="T10" fmla="*/ 288 w 319"/>
                    <a:gd name="T11" fmla="*/ 161 h 286"/>
                    <a:gd name="T12" fmla="*/ 284 w 319"/>
                    <a:gd name="T13" fmla="*/ 126 h 286"/>
                    <a:gd name="T14" fmla="*/ 281 w 319"/>
                    <a:gd name="T15" fmla="*/ 94 h 286"/>
                    <a:gd name="T16" fmla="*/ 279 w 319"/>
                    <a:gd name="T17" fmla="*/ 67 h 286"/>
                    <a:gd name="T18" fmla="*/ 278 w 319"/>
                    <a:gd name="T19" fmla="*/ 43 h 286"/>
                    <a:gd name="T20" fmla="*/ 270 w 319"/>
                    <a:gd name="T21" fmla="*/ 29 h 286"/>
                    <a:gd name="T22" fmla="*/ 255 w 319"/>
                    <a:gd name="T23" fmla="*/ 16 h 286"/>
                    <a:gd name="T24" fmla="*/ 240 w 319"/>
                    <a:gd name="T25" fmla="*/ 9 h 286"/>
                    <a:gd name="T26" fmla="*/ 216 w 319"/>
                    <a:gd name="T27" fmla="*/ 2 h 286"/>
                    <a:gd name="T28" fmla="*/ 189 w 319"/>
                    <a:gd name="T29" fmla="*/ 0 h 286"/>
                    <a:gd name="T30" fmla="*/ 147 w 319"/>
                    <a:gd name="T31" fmla="*/ 0 h 286"/>
                    <a:gd name="T32" fmla="*/ 110 w 319"/>
                    <a:gd name="T33" fmla="*/ 2 h 286"/>
                    <a:gd name="T34" fmla="*/ 74 w 319"/>
                    <a:gd name="T35" fmla="*/ 9 h 286"/>
                    <a:gd name="T36" fmla="*/ 41 w 319"/>
                    <a:gd name="T37" fmla="*/ 21 h 286"/>
                    <a:gd name="T38" fmla="*/ 20 w 319"/>
                    <a:gd name="T39" fmla="*/ 35 h 286"/>
                    <a:gd name="T40" fmla="*/ 8 w 319"/>
                    <a:gd name="T41" fmla="*/ 47 h 286"/>
                    <a:gd name="T42" fmla="*/ 0 w 319"/>
                    <a:gd name="T43" fmla="*/ 61 h 286"/>
                    <a:gd name="T44" fmla="*/ 2 w 319"/>
                    <a:gd name="T45" fmla="*/ 75 h 286"/>
                    <a:gd name="T46" fmla="*/ 5 w 319"/>
                    <a:gd name="T47" fmla="*/ 89 h 286"/>
                    <a:gd name="T48" fmla="*/ 15 w 319"/>
                    <a:gd name="T49" fmla="*/ 104 h 286"/>
                    <a:gd name="T50" fmla="*/ 23 w 319"/>
                    <a:gd name="T51" fmla="*/ 123 h 286"/>
                    <a:gd name="T52" fmla="*/ 27 w 319"/>
                    <a:gd name="T53" fmla="*/ 149 h 286"/>
                    <a:gd name="T54" fmla="*/ 30 w 319"/>
                    <a:gd name="T55" fmla="*/ 176 h 286"/>
                    <a:gd name="T56" fmla="*/ 35 w 319"/>
                    <a:gd name="T57" fmla="*/ 200 h 286"/>
                    <a:gd name="T58" fmla="*/ 36 w 319"/>
                    <a:gd name="T59" fmla="*/ 235 h 286"/>
                    <a:gd name="T60" fmla="*/ 38 w 319"/>
                    <a:gd name="T61" fmla="*/ 265 h 286"/>
                    <a:gd name="T62" fmla="*/ 38 w 319"/>
                    <a:gd name="T63" fmla="*/ 285 h 286"/>
                    <a:gd name="T64" fmla="*/ 48 w 319"/>
                    <a:gd name="T65" fmla="*/ 260 h 286"/>
                    <a:gd name="T66" fmla="*/ 68 w 319"/>
                    <a:gd name="T67" fmla="*/ 248 h 286"/>
                    <a:gd name="T68" fmla="*/ 86 w 319"/>
                    <a:gd name="T69" fmla="*/ 241 h 286"/>
                    <a:gd name="T70" fmla="*/ 108 w 319"/>
                    <a:gd name="T71" fmla="*/ 236 h 286"/>
                    <a:gd name="T72" fmla="*/ 143 w 319"/>
                    <a:gd name="T73" fmla="*/ 229 h 286"/>
                    <a:gd name="T74" fmla="*/ 177 w 319"/>
                    <a:gd name="T75" fmla="*/ 228 h 286"/>
                    <a:gd name="T76" fmla="*/ 197 w 319"/>
                    <a:gd name="T77" fmla="*/ 228 h 286"/>
                    <a:gd name="T78" fmla="*/ 228 w 319"/>
                    <a:gd name="T79" fmla="*/ 230 h 286"/>
                    <a:gd name="T80" fmla="*/ 264 w 319"/>
                    <a:gd name="T81" fmla="*/ 237 h 286"/>
                    <a:gd name="T82" fmla="*/ 287 w 319"/>
                    <a:gd name="T83" fmla="*/ 246 h 286"/>
                    <a:gd name="T84" fmla="*/ 302 w 319"/>
                    <a:gd name="T85" fmla="*/ 255 h 286"/>
                    <a:gd name="T86" fmla="*/ 318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>
                    <a:gd name="T0" fmla="*/ 534 w 551"/>
                    <a:gd name="T1" fmla="*/ 48 h 335"/>
                    <a:gd name="T2" fmla="*/ 550 w 551"/>
                    <a:gd name="T3" fmla="*/ 117 h 335"/>
                    <a:gd name="T4" fmla="*/ 540 w 551"/>
                    <a:gd name="T5" fmla="*/ 142 h 335"/>
                    <a:gd name="T6" fmla="*/ 517 w 551"/>
                    <a:gd name="T7" fmla="*/ 179 h 335"/>
                    <a:gd name="T8" fmla="*/ 493 w 551"/>
                    <a:gd name="T9" fmla="*/ 212 h 335"/>
                    <a:gd name="T10" fmla="*/ 465 w 551"/>
                    <a:gd name="T11" fmla="*/ 239 h 335"/>
                    <a:gd name="T12" fmla="*/ 430 w 551"/>
                    <a:gd name="T13" fmla="*/ 267 h 335"/>
                    <a:gd name="T14" fmla="*/ 397 w 551"/>
                    <a:gd name="T15" fmla="*/ 286 h 335"/>
                    <a:gd name="T16" fmla="*/ 361 w 551"/>
                    <a:gd name="T17" fmla="*/ 304 h 335"/>
                    <a:gd name="T18" fmla="*/ 315 w 551"/>
                    <a:gd name="T19" fmla="*/ 320 h 335"/>
                    <a:gd name="T20" fmla="*/ 280 w 551"/>
                    <a:gd name="T21" fmla="*/ 328 h 335"/>
                    <a:gd name="T22" fmla="*/ 238 w 551"/>
                    <a:gd name="T23" fmla="*/ 334 h 335"/>
                    <a:gd name="T24" fmla="*/ 199 w 551"/>
                    <a:gd name="T25" fmla="*/ 334 h 335"/>
                    <a:gd name="T26" fmla="*/ 157 w 551"/>
                    <a:gd name="T27" fmla="*/ 329 h 335"/>
                    <a:gd name="T28" fmla="*/ 114 w 551"/>
                    <a:gd name="T29" fmla="*/ 317 h 335"/>
                    <a:gd name="T30" fmla="*/ 75 w 551"/>
                    <a:gd name="T31" fmla="*/ 298 h 335"/>
                    <a:gd name="T32" fmla="*/ 52 w 551"/>
                    <a:gd name="T33" fmla="*/ 282 h 335"/>
                    <a:gd name="T34" fmla="*/ 24 w 551"/>
                    <a:gd name="T35" fmla="*/ 258 h 335"/>
                    <a:gd name="T36" fmla="*/ 9 w 551"/>
                    <a:gd name="T37" fmla="*/ 238 h 335"/>
                    <a:gd name="T38" fmla="*/ 0 w 551"/>
                    <a:gd name="T39" fmla="*/ 222 h 335"/>
                    <a:gd name="T40" fmla="*/ 0 w 551"/>
                    <a:gd name="T41" fmla="*/ 204 h 335"/>
                    <a:gd name="T42" fmla="*/ 6 w 551"/>
                    <a:gd name="T43" fmla="*/ 182 h 335"/>
                    <a:gd name="T44" fmla="*/ 18 w 551"/>
                    <a:gd name="T45" fmla="*/ 166 h 335"/>
                    <a:gd name="T46" fmla="*/ 27 w 551"/>
                    <a:gd name="T47" fmla="*/ 131 h 335"/>
                    <a:gd name="T48" fmla="*/ 31 w 551"/>
                    <a:gd name="T49" fmla="*/ 112 h 335"/>
                    <a:gd name="T50" fmla="*/ 283 w 551"/>
                    <a:gd name="T51" fmla="*/ 128 h 335"/>
                    <a:gd name="T52" fmla="*/ 316 w 551"/>
                    <a:gd name="T53" fmla="*/ 122 h 335"/>
                    <a:gd name="T54" fmla="*/ 357 w 551"/>
                    <a:gd name="T55" fmla="*/ 109 h 335"/>
                    <a:gd name="T56" fmla="*/ 388 w 551"/>
                    <a:gd name="T57" fmla="*/ 93 h 335"/>
                    <a:gd name="T58" fmla="*/ 421 w 551"/>
                    <a:gd name="T59" fmla="*/ 73 h 335"/>
                    <a:gd name="T60" fmla="*/ 453 w 551"/>
                    <a:gd name="T61" fmla="*/ 44 h 335"/>
                    <a:gd name="T62" fmla="*/ 472 w 551"/>
                    <a:gd name="T63" fmla="*/ 19 h 335"/>
                    <a:gd name="T64" fmla="*/ 486 w 551"/>
                    <a:gd name="T65" fmla="*/ 0 h 335"/>
                    <a:gd name="T66" fmla="*/ 534 w 551"/>
                    <a:gd name="T67" fmla="*/ 48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>
                    <a:gd name="T0" fmla="*/ 0 w 475"/>
                    <a:gd name="T1" fmla="*/ 0 h 552"/>
                    <a:gd name="T2" fmla="*/ 0 w 475"/>
                    <a:gd name="T3" fmla="*/ 294 h 552"/>
                    <a:gd name="T4" fmla="*/ 28 w 475"/>
                    <a:gd name="T5" fmla="*/ 291 h 552"/>
                    <a:gd name="T6" fmla="*/ 63 w 475"/>
                    <a:gd name="T7" fmla="*/ 293 h 552"/>
                    <a:gd name="T8" fmla="*/ 121 w 475"/>
                    <a:gd name="T9" fmla="*/ 299 h 552"/>
                    <a:gd name="T10" fmla="*/ 178 w 475"/>
                    <a:gd name="T11" fmla="*/ 310 h 552"/>
                    <a:gd name="T12" fmla="*/ 231 w 475"/>
                    <a:gd name="T13" fmla="*/ 323 h 552"/>
                    <a:gd name="T14" fmla="*/ 274 w 475"/>
                    <a:gd name="T15" fmla="*/ 339 h 552"/>
                    <a:gd name="T16" fmla="*/ 325 w 475"/>
                    <a:gd name="T17" fmla="*/ 364 h 552"/>
                    <a:gd name="T18" fmla="*/ 364 w 475"/>
                    <a:gd name="T19" fmla="*/ 390 h 552"/>
                    <a:gd name="T20" fmla="*/ 393 w 475"/>
                    <a:gd name="T21" fmla="*/ 415 h 552"/>
                    <a:gd name="T22" fmla="*/ 414 w 475"/>
                    <a:gd name="T23" fmla="*/ 439 h 552"/>
                    <a:gd name="T24" fmla="*/ 427 w 475"/>
                    <a:gd name="T25" fmla="*/ 461 h 552"/>
                    <a:gd name="T26" fmla="*/ 439 w 475"/>
                    <a:gd name="T27" fmla="*/ 488 h 552"/>
                    <a:gd name="T28" fmla="*/ 444 w 475"/>
                    <a:gd name="T29" fmla="*/ 513 h 552"/>
                    <a:gd name="T30" fmla="*/ 451 w 475"/>
                    <a:gd name="T31" fmla="*/ 551 h 552"/>
                    <a:gd name="T32" fmla="*/ 457 w 475"/>
                    <a:gd name="T33" fmla="*/ 518 h 552"/>
                    <a:gd name="T34" fmla="*/ 466 w 475"/>
                    <a:gd name="T35" fmla="*/ 481 h 552"/>
                    <a:gd name="T36" fmla="*/ 469 w 475"/>
                    <a:gd name="T37" fmla="*/ 453 h 552"/>
                    <a:gd name="T38" fmla="*/ 474 w 475"/>
                    <a:gd name="T39" fmla="*/ 420 h 552"/>
                    <a:gd name="T40" fmla="*/ 472 w 475"/>
                    <a:gd name="T41" fmla="*/ 393 h 552"/>
                    <a:gd name="T42" fmla="*/ 466 w 475"/>
                    <a:gd name="T43" fmla="*/ 361 h 552"/>
                    <a:gd name="T44" fmla="*/ 459 w 475"/>
                    <a:gd name="T45" fmla="*/ 317 h 552"/>
                    <a:gd name="T46" fmla="*/ 444 w 475"/>
                    <a:gd name="T47" fmla="*/ 279 h 552"/>
                    <a:gd name="T48" fmla="*/ 424 w 475"/>
                    <a:gd name="T49" fmla="*/ 238 h 552"/>
                    <a:gd name="T50" fmla="*/ 399 w 475"/>
                    <a:gd name="T51" fmla="*/ 196 h 552"/>
                    <a:gd name="T52" fmla="*/ 363 w 475"/>
                    <a:gd name="T53" fmla="*/ 152 h 552"/>
                    <a:gd name="T54" fmla="*/ 322 w 475"/>
                    <a:gd name="T55" fmla="*/ 116 h 552"/>
                    <a:gd name="T56" fmla="*/ 286 w 475"/>
                    <a:gd name="T57" fmla="*/ 87 h 552"/>
                    <a:gd name="T58" fmla="*/ 241 w 475"/>
                    <a:gd name="T59" fmla="*/ 60 h 552"/>
                    <a:gd name="T60" fmla="*/ 195 w 475"/>
                    <a:gd name="T61" fmla="*/ 40 h 552"/>
                    <a:gd name="T62" fmla="*/ 141 w 475"/>
                    <a:gd name="T63" fmla="*/ 21 h 552"/>
                    <a:gd name="T64" fmla="*/ 94 w 475"/>
                    <a:gd name="T65" fmla="*/ 10 h 552"/>
                    <a:gd name="T66" fmla="*/ 39 w 475"/>
                    <a:gd name="T67" fmla="*/ 3 h 552"/>
                    <a:gd name="T68" fmla="*/ 0 w 475"/>
                    <a:gd name="T69" fmla="*/ 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>
                    <a:gd name="T0" fmla="*/ 83 w 156"/>
                    <a:gd name="T1" fmla="*/ 0 h 117"/>
                    <a:gd name="T2" fmla="*/ 134 w 156"/>
                    <a:gd name="T3" fmla="*/ 19 h 117"/>
                    <a:gd name="T4" fmla="*/ 152 w 156"/>
                    <a:gd name="T5" fmla="*/ 45 h 117"/>
                    <a:gd name="T6" fmla="*/ 155 w 156"/>
                    <a:gd name="T7" fmla="*/ 70 h 117"/>
                    <a:gd name="T8" fmla="*/ 155 w 156"/>
                    <a:gd name="T9" fmla="*/ 83 h 117"/>
                    <a:gd name="T10" fmla="*/ 146 w 156"/>
                    <a:gd name="T11" fmla="*/ 99 h 117"/>
                    <a:gd name="T12" fmla="*/ 126 w 156"/>
                    <a:gd name="T13" fmla="*/ 107 h 117"/>
                    <a:gd name="T14" fmla="*/ 105 w 156"/>
                    <a:gd name="T15" fmla="*/ 113 h 117"/>
                    <a:gd name="T16" fmla="*/ 86 w 156"/>
                    <a:gd name="T17" fmla="*/ 116 h 117"/>
                    <a:gd name="T18" fmla="*/ 69 w 156"/>
                    <a:gd name="T19" fmla="*/ 116 h 117"/>
                    <a:gd name="T20" fmla="*/ 41 w 156"/>
                    <a:gd name="T21" fmla="*/ 111 h 117"/>
                    <a:gd name="T22" fmla="*/ 21 w 156"/>
                    <a:gd name="T23" fmla="*/ 106 h 117"/>
                    <a:gd name="T24" fmla="*/ 9 w 156"/>
                    <a:gd name="T25" fmla="*/ 98 h 117"/>
                    <a:gd name="T26" fmla="*/ 2 w 156"/>
                    <a:gd name="T27" fmla="*/ 89 h 117"/>
                    <a:gd name="T28" fmla="*/ 0 w 156"/>
                    <a:gd name="T29" fmla="*/ 78 h 117"/>
                    <a:gd name="T30" fmla="*/ 2 w 156"/>
                    <a:gd name="T31" fmla="*/ 60 h 117"/>
                    <a:gd name="T32" fmla="*/ 9 w 156"/>
                    <a:gd name="T33" fmla="*/ 11 h 117"/>
                    <a:gd name="T34" fmla="*/ 83 w 156"/>
                    <a:gd name="T35" fmla="*/ 0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>
                    <a:gd name="T0" fmla="*/ 0 w 88"/>
                    <a:gd name="T1" fmla="*/ 69 h 75"/>
                    <a:gd name="T2" fmla="*/ 11 w 88"/>
                    <a:gd name="T3" fmla="*/ 0 h 75"/>
                    <a:gd name="T4" fmla="*/ 54 w 88"/>
                    <a:gd name="T5" fmla="*/ 5 h 75"/>
                    <a:gd name="T6" fmla="*/ 87 w 88"/>
                    <a:gd name="T7" fmla="*/ 9 h 75"/>
                    <a:gd name="T8" fmla="*/ 78 w 88"/>
                    <a:gd name="T9" fmla="*/ 74 h 75"/>
                    <a:gd name="T10" fmla="*/ 75 w 88"/>
                    <a:gd name="T11" fmla="*/ 59 h 75"/>
                    <a:gd name="T12" fmla="*/ 65 w 88"/>
                    <a:gd name="T13" fmla="*/ 48 h 75"/>
                    <a:gd name="T14" fmla="*/ 47 w 88"/>
                    <a:gd name="T15" fmla="*/ 44 h 75"/>
                    <a:gd name="T16" fmla="*/ 27 w 88"/>
                    <a:gd name="T17" fmla="*/ 45 h 75"/>
                    <a:gd name="T18" fmla="*/ 11 w 88"/>
                    <a:gd name="T19" fmla="*/ 52 h 75"/>
                    <a:gd name="T20" fmla="*/ 0 w 88"/>
                    <a:gd name="T21" fmla="*/ 69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>
                    <a:gd name="T0" fmla="*/ 1 w 319"/>
                    <a:gd name="T1" fmla="*/ 275 h 286"/>
                    <a:gd name="T2" fmla="*/ 3 w 319"/>
                    <a:gd name="T3" fmla="*/ 254 h 286"/>
                    <a:gd name="T4" fmla="*/ 12 w 319"/>
                    <a:gd name="T5" fmla="*/ 235 h 286"/>
                    <a:gd name="T6" fmla="*/ 19 w 319"/>
                    <a:gd name="T7" fmla="*/ 219 h 286"/>
                    <a:gd name="T8" fmla="*/ 24 w 319"/>
                    <a:gd name="T9" fmla="*/ 194 h 286"/>
                    <a:gd name="T10" fmla="*/ 30 w 319"/>
                    <a:gd name="T11" fmla="*/ 161 h 286"/>
                    <a:gd name="T12" fmla="*/ 34 w 319"/>
                    <a:gd name="T13" fmla="*/ 126 h 286"/>
                    <a:gd name="T14" fmla="*/ 37 w 319"/>
                    <a:gd name="T15" fmla="*/ 94 h 286"/>
                    <a:gd name="T16" fmla="*/ 39 w 319"/>
                    <a:gd name="T17" fmla="*/ 67 h 286"/>
                    <a:gd name="T18" fmla="*/ 40 w 319"/>
                    <a:gd name="T19" fmla="*/ 43 h 286"/>
                    <a:gd name="T20" fmla="*/ 48 w 319"/>
                    <a:gd name="T21" fmla="*/ 29 h 286"/>
                    <a:gd name="T22" fmla="*/ 63 w 319"/>
                    <a:gd name="T23" fmla="*/ 16 h 286"/>
                    <a:gd name="T24" fmla="*/ 78 w 319"/>
                    <a:gd name="T25" fmla="*/ 9 h 286"/>
                    <a:gd name="T26" fmla="*/ 102 w 319"/>
                    <a:gd name="T27" fmla="*/ 2 h 286"/>
                    <a:gd name="T28" fmla="*/ 129 w 319"/>
                    <a:gd name="T29" fmla="*/ 0 h 286"/>
                    <a:gd name="T30" fmla="*/ 171 w 319"/>
                    <a:gd name="T31" fmla="*/ 0 h 286"/>
                    <a:gd name="T32" fmla="*/ 208 w 319"/>
                    <a:gd name="T33" fmla="*/ 2 h 286"/>
                    <a:gd name="T34" fmla="*/ 244 w 319"/>
                    <a:gd name="T35" fmla="*/ 9 h 286"/>
                    <a:gd name="T36" fmla="*/ 277 w 319"/>
                    <a:gd name="T37" fmla="*/ 21 h 286"/>
                    <a:gd name="T38" fmla="*/ 298 w 319"/>
                    <a:gd name="T39" fmla="*/ 35 h 286"/>
                    <a:gd name="T40" fmla="*/ 310 w 319"/>
                    <a:gd name="T41" fmla="*/ 47 h 286"/>
                    <a:gd name="T42" fmla="*/ 318 w 319"/>
                    <a:gd name="T43" fmla="*/ 61 h 286"/>
                    <a:gd name="T44" fmla="*/ 316 w 319"/>
                    <a:gd name="T45" fmla="*/ 75 h 286"/>
                    <a:gd name="T46" fmla="*/ 313 w 319"/>
                    <a:gd name="T47" fmla="*/ 89 h 286"/>
                    <a:gd name="T48" fmla="*/ 303 w 319"/>
                    <a:gd name="T49" fmla="*/ 104 h 286"/>
                    <a:gd name="T50" fmla="*/ 295 w 319"/>
                    <a:gd name="T51" fmla="*/ 123 h 286"/>
                    <a:gd name="T52" fmla="*/ 291 w 319"/>
                    <a:gd name="T53" fmla="*/ 149 h 286"/>
                    <a:gd name="T54" fmla="*/ 288 w 319"/>
                    <a:gd name="T55" fmla="*/ 176 h 286"/>
                    <a:gd name="T56" fmla="*/ 283 w 319"/>
                    <a:gd name="T57" fmla="*/ 200 h 286"/>
                    <a:gd name="T58" fmla="*/ 282 w 319"/>
                    <a:gd name="T59" fmla="*/ 235 h 286"/>
                    <a:gd name="T60" fmla="*/ 280 w 319"/>
                    <a:gd name="T61" fmla="*/ 265 h 286"/>
                    <a:gd name="T62" fmla="*/ 280 w 319"/>
                    <a:gd name="T63" fmla="*/ 285 h 286"/>
                    <a:gd name="T64" fmla="*/ 270 w 319"/>
                    <a:gd name="T65" fmla="*/ 260 h 286"/>
                    <a:gd name="T66" fmla="*/ 250 w 319"/>
                    <a:gd name="T67" fmla="*/ 248 h 286"/>
                    <a:gd name="T68" fmla="*/ 232 w 319"/>
                    <a:gd name="T69" fmla="*/ 241 h 286"/>
                    <a:gd name="T70" fmla="*/ 210 w 319"/>
                    <a:gd name="T71" fmla="*/ 236 h 286"/>
                    <a:gd name="T72" fmla="*/ 175 w 319"/>
                    <a:gd name="T73" fmla="*/ 229 h 286"/>
                    <a:gd name="T74" fmla="*/ 141 w 319"/>
                    <a:gd name="T75" fmla="*/ 228 h 286"/>
                    <a:gd name="T76" fmla="*/ 121 w 319"/>
                    <a:gd name="T77" fmla="*/ 228 h 286"/>
                    <a:gd name="T78" fmla="*/ 90 w 319"/>
                    <a:gd name="T79" fmla="*/ 230 h 286"/>
                    <a:gd name="T80" fmla="*/ 54 w 319"/>
                    <a:gd name="T81" fmla="*/ 237 h 286"/>
                    <a:gd name="T82" fmla="*/ 31 w 319"/>
                    <a:gd name="T83" fmla="*/ 246 h 286"/>
                    <a:gd name="T84" fmla="*/ 16 w 319"/>
                    <a:gd name="T85" fmla="*/ 255 h 286"/>
                    <a:gd name="T86" fmla="*/ 0 w 319"/>
                    <a:gd name="T87" fmla="*/ 268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>
                    <a:gd name="T0" fmla="*/ 0 w 832"/>
                    <a:gd name="T1" fmla="*/ 0 h 420"/>
                    <a:gd name="T2" fmla="*/ 0 w 832"/>
                    <a:gd name="T3" fmla="*/ 356 h 420"/>
                    <a:gd name="T4" fmla="*/ 84 w 832"/>
                    <a:gd name="T5" fmla="*/ 374 h 420"/>
                    <a:gd name="T6" fmla="*/ 153 w 832"/>
                    <a:gd name="T7" fmla="*/ 393 h 420"/>
                    <a:gd name="T8" fmla="*/ 210 w 832"/>
                    <a:gd name="T9" fmla="*/ 404 h 420"/>
                    <a:gd name="T10" fmla="*/ 258 w 832"/>
                    <a:gd name="T11" fmla="*/ 410 h 420"/>
                    <a:gd name="T12" fmla="*/ 312 w 832"/>
                    <a:gd name="T13" fmla="*/ 416 h 420"/>
                    <a:gd name="T14" fmla="*/ 402 w 832"/>
                    <a:gd name="T15" fmla="*/ 419 h 420"/>
                    <a:gd name="T16" fmla="*/ 485 w 832"/>
                    <a:gd name="T17" fmla="*/ 412 h 420"/>
                    <a:gd name="T18" fmla="*/ 570 w 832"/>
                    <a:gd name="T19" fmla="*/ 399 h 420"/>
                    <a:gd name="T20" fmla="*/ 652 w 832"/>
                    <a:gd name="T21" fmla="*/ 377 h 420"/>
                    <a:gd name="T22" fmla="*/ 724 w 832"/>
                    <a:gd name="T23" fmla="*/ 347 h 420"/>
                    <a:gd name="T24" fmla="*/ 784 w 832"/>
                    <a:gd name="T25" fmla="*/ 306 h 420"/>
                    <a:gd name="T26" fmla="*/ 829 w 832"/>
                    <a:gd name="T27" fmla="*/ 291 h 420"/>
                    <a:gd name="T28" fmla="*/ 831 w 832"/>
                    <a:gd name="T29" fmla="*/ 2 h 420"/>
                    <a:gd name="T30" fmla="*/ 786 w 832"/>
                    <a:gd name="T31" fmla="*/ 9 h 420"/>
                    <a:gd name="T32" fmla="*/ 726 w 832"/>
                    <a:gd name="T33" fmla="*/ 29 h 420"/>
                    <a:gd name="T34" fmla="*/ 654 w 832"/>
                    <a:gd name="T35" fmla="*/ 55 h 420"/>
                    <a:gd name="T36" fmla="*/ 585 w 832"/>
                    <a:gd name="T37" fmla="*/ 70 h 420"/>
                    <a:gd name="T38" fmla="*/ 515 w 832"/>
                    <a:gd name="T39" fmla="*/ 78 h 420"/>
                    <a:gd name="T40" fmla="*/ 468 w 832"/>
                    <a:gd name="T41" fmla="*/ 82 h 420"/>
                    <a:gd name="T42" fmla="*/ 428 w 832"/>
                    <a:gd name="T43" fmla="*/ 84 h 420"/>
                    <a:gd name="T44" fmla="*/ 358 w 832"/>
                    <a:gd name="T45" fmla="*/ 84 h 420"/>
                    <a:gd name="T46" fmla="*/ 314 w 832"/>
                    <a:gd name="T47" fmla="*/ 81 h 420"/>
                    <a:gd name="T48" fmla="*/ 274 w 832"/>
                    <a:gd name="T49" fmla="*/ 76 h 420"/>
                    <a:gd name="T50" fmla="*/ 229 w 832"/>
                    <a:gd name="T51" fmla="*/ 73 h 420"/>
                    <a:gd name="T52" fmla="*/ 190 w 832"/>
                    <a:gd name="T53" fmla="*/ 66 h 420"/>
                    <a:gd name="T54" fmla="*/ 140 w 832"/>
                    <a:gd name="T55" fmla="*/ 57 h 420"/>
                    <a:gd name="T56" fmla="*/ 96 w 832"/>
                    <a:gd name="T57" fmla="*/ 44 h 420"/>
                    <a:gd name="T58" fmla="*/ 49 w 832"/>
                    <a:gd name="T59" fmla="*/ 24 h 420"/>
                    <a:gd name="T60" fmla="*/ 0 w 832"/>
                    <a:gd name="T61" fmla="*/ 0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>
                  <a:gd name="T0" fmla="*/ 0 w 2967"/>
                  <a:gd name="T1" fmla="*/ 122 h 457"/>
                  <a:gd name="T2" fmla="*/ 207 w 2967"/>
                  <a:gd name="T3" fmla="*/ 78 h 457"/>
                  <a:gd name="T4" fmla="*/ 442 w 2967"/>
                  <a:gd name="T5" fmla="*/ 48 h 457"/>
                  <a:gd name="T6" fmla="*/ 640 w 2967"/>
                  <a:gd name="T7" fmla="*/ 32 h 457"/>
                  <a:gd name="T8" fmla="*/ 897 w 2967"/>
                  <a:gd name="T9" fmla="*/ 16 h 457"/>
                  <a:gd name="T10" fmla="*/ 1215 w 2967"/>
                  <a:gd name="T11" fmla="*/ 2 h 457"/>
                  <a:gd name="T12" fmla="*/ 1392 w 2967"/>
                  <a:gd name="T13" fmla="*/ 0 h 457"/>
                  <a:gd name="T14" fmla="*/ 1710 w 2967"/>
                  <a:gd name="T15" fmla="*/ 0 h 457"/>
                  <a:gd name="T16" fmla="*/ 1997 w 2967"/>
                  <a:gd name="T17" fmla="*/ 10 h 457"/>
                  <a:gd name="T18" fmla="*/ 2258 w 2967"/>
                  <a:gd name="T19" fmla="*/ 21 h 457"/>
                  <a:gd name="T20" fmla="*/ 2493 w 2967"/>
                  <a:gd name="T21" fmla="*/ 38 h 457"/>
                  <a:gd name="T22" fmla="*/ 2674 w 2967"/>
                  <a:gd name="T23" fmla="*/ 54 h 457"/>
                  <a:gd name="T24" fmla="*/ 2828 w 2967"/>
                  <a:gd name="T25" fmla="*/ 73 h 457"/>
                  <a:gd name="T26" fmla="*/ 2966 w 2967"/>
                  <a:gd name="T27" fmla="*/ 92 h 457"/>
                  <a:gd name="T28" fmla="*/ 2966 w 2967"/>
                  <a:gd name="T29" fmla="*/ 456 h 457"/>
                  <a:gd name="T30" fmla="*/ 2833 w 2967"/>
                  <a:gd name="T31" fmla="*/ 434 h 457"/>
                  <a:gd name="T32" fmla="*/ 2563 w 2967"/>
                  <a:gd name="T33" fmla="*/ 399 h 457"/>
                  <a:gd name="T34" fmla="*/ 2382 w 2967"/>
                  <a:gd name="T35" fmla="*/ 382 h 457"/>
                  <a:gd name="T36" fmla="*/ 2134 w 2967"/>
                  <a:gd name="T37" fmla="*/ 366 h 457"/>
                  <a:gd name="T38" fmla="*/ 1944 w 2967"/>
                  <a:gd name="T39" fmla="*/ 358 h 457"/>
                  <a:gd name="T40" fmla="*/ 1746 w 2967"/>
                  <a:gd name="T41" fmla="*/ 350 h 457"/>
                  <a:gd name="T42" fmla="*/ 1529 w 2967"/>
                  <a:gd name="T43" fmla="*/ 350 h 457"/>
                  <a:gd name="T44" fmla="*/ 1295 w 2967"/>
                  <a:gd name="T45" fmla="*/ 350 h 457"/>
                  <a:gd name="T46" fmla="*/ 1047 w 2967"/>
                  <a:gd name="T47" fmla="*/ 355 h 457"/>
                  <a:gd name="T48" fmla="*/ 853 w 2967"/>
                  <a:gd name="T49" fmla="*/ 363 h 457"/>
                  <a:gd name="T50" fmla="*/ 654 w 2967"/>
                  <a:gd name="T51" fmla="*/ 374 h 457"/>
                  <a:gd name="T52" fmla="*/ 468 w 2967"/>
                  <a:gd name="T53" fmla="*/ 388 h 457"/>
                  <a:gd name="T54" fmla="*/ 296 w 2967"/>
                  <a:gd name="T55" fmla="*/ 404 h 457"/>
                  <a:gd name="T56" fmla="*/ 150 w 2967"/>
                  <a:gd name="T57" fmla="*/ 423 h 457"/>
                  <a:gd name="T58" fmla="*/ 13 w 2967"/>
                  <a:gd name="T59" fmla="*/ 445 h 457"/>
                  <a:gd name="T60" fmla="*/ 0 w 2967"/>
                  <a:gd name="T61" fmla="*/ 122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>
                  <a:gd name="T0" fmla="*/ 815 w 823"/>
                  <a:gd name="T1" fmla="*/ 27 h 431"/>
                  <a:gd name="T2" fmla="*/ 822 w 823"/>
                  <a:gd name="T3" fmla="*/ 350 h 431"/>
                  <a:gd name="T4" fmla="*/ 746 w 823"/>
                  <a:gd name="T5" fmla="*/ 382 h 431"/>
                  <a:gd name="T6" fmla="*/ 676 w 823"/>
                  <a:gd name="T7" fmla="*/ 404 h 431"/>
                  <a:gd name="T8" fmla="*/ 619 w 823"/>
                  <a:gd name="T9" fmla="*/ 415 h 431"/>
                  <a:gd name="T10" fmla="*/ 571 w 823"/>
                  <a:gd name="T11" fmla="*/ 421 h 431"/>
                  <a:gd name="T12" fmla="*/ 517 w 823"/>
                  <a:gd name="T13" fmla="*/ 427 h 431"/>
                  <a:gd name="T14" fmla="*/ 427 w 823"/>
                  <a:gd name="T15" fmla="*/ 430 h 431"/>
                  <a:gd name="T16" fmla="*/ 344 w 823"/>
                  <a:gd name="T17" fmla="*/ 423 h 431"/>
                  <a:gd name="T18" fmla="*/ 259 w 823"/>
                  <a:gd name="T19" fmla="*/ 410 h 431"/>
                  <a:gd name="T20" fmla="*/ 177 w 823"/>
                  <a:gd name="T21" fmla="*/ 388 h 431"/>
                  <a:gd name="T22" fmla="*/ 105 w 823"/>
                  <a:gd name="T23" fmla="*/ 358 h 431"/>
                  <a:gd name="T24" fmla="*/ 41 w 823"/>
                  <a:gd name="T25" fmla="*/ 325 h 431"/>
                  <a:gd name="T26" fmla="*/ 0 w 823"/>
                  <a:gd name="T27" fmla="*/ 294 h 431"/>
                  <a:gd name="T28" fmla="*/ 0 w 823"/>
                  <a:gd name="T29" fmla="*/ 0 h 431"/>
                  <a:gd name="T30" fmla="*/ 46 w 823"/>
                  <a:gd name="T31" fmla="*/ 25 h 431"/>
                  <a:gd name="T32" fmla="*/ 105 w 823"/>
                  <a:gd name="T33" fmla="*/ 47 h 431"/>
                  <a:gd name="T34" fmla="*/ 175 w 823"/>
                  <a:gd name="T35" fmla="*/ 66 h 431"/>
                  <a:gd name="T36" fmla="*/ 244 w 823"/>
                  <a:gd name="T37" fmla="*/ 81 h 431"/>
                  <a:gd name="T38" fmla="*/ 314 w 823"/>
                  <a:gd name="T39" fmla="*/ 89 h 431"/>
                  <a:gd name="T40" fmla="*/ 361 w 823"/>
                  <a:gd name="T41" fmla="*/ 93 h 431"/>
                  <a:gd name="T42" fmla="*/ 401 w 823"/>
                  <a:gd name="T43" fmla="*/ 95 h 431"/>
                  <a:gd name="T44" fmla="*/ 471 w 823"/>
                  <a:gd name="T45" fmla="*/ 95 h 431"/>
                  <a:gd name="T46" fmla="*/ 515 w 823"/>
                  <a:gd name="T47" fmla="*/ 92 h 431"/>
                  <a:gd name="T48" fmla="*/ 555 w 823"/>
                  <a:gd name="T49" fmla="*/ 87 h 431"/>
                  <a:gd name="T50" fmla="*/ 600 w 823"/>
                  <a:gd name="T51" fmla="*/ 84 h 431"/>
                  <a:gd name="T52" fmla="*/ 640 w 823"/>
                  <a:gd name="T53" fmla="*/ 76 h 431"/>
                  <a:gd name="T54" fmla="*/ 689 w 823"/>
                  <a:gd name="T55" fmla="*/ 67 h 431"/>
                  <a:gd name="T56" fmla="*/ 733 w 823"/>
                  <a:gd name="T57" fmla="*/ 55 h 431"/>
                  <a:gd name="T58" fmla="*/ 777 w 823"/>
                  <a:gd name="T59" fmla="*/ 41 h 431"/>
                  <a:gd name="T60" fmla="*/ 815 w 823"/>
                  <a:gd name="T61" fmla="*/ 27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>
                  <a:gd name="T0" fmla="*/ 16 w 551"/>
                  <a:gd name="T1" fmla="*/ 53 h 340"/>
                  <a:gd name="T2" fmla="*/ 0 w 551"/>
                  <a:gd name="T3" fmla="*/ 122 h 340"/>
                  <a:gd name="T4" fmla="*/ 10 w 551"/>
                  <a:gd name="T5" fmla="*/ 146 h 340"/>
                  <a:gd name="T6" fmla="*/ 33 w 551"/>
                  <a:gd name="T7" fmla="*/ 184 h 340"/>
                  <a:gd name="T8" fmla="*/ 57 w 551"/>
                  <a:gd name="T9" fmla="*/ 217 h 340"/>
                  <a:gd name="T10" fmla="*/ 85 w 551"/>
                  <a:gd name="T11" fmla="*/ 244 h 340"/>
                  <a:gd name="T12" fmla="*/ 120 w 551"/>
                  <a:gd name="T13" fmla="*/ 271 h 340"/>
                  <a:gd name="T14" fmla="*/ 153 w 551"/>
                  <a:gd name="T15" fmla="*/ 290 h 340"/>
                  <a:gd name="T16" fmla="*/ 189 w 551"/>
                  <a:gd name="T17" fmla="*/ 309 h 340"/>
                  <a:gd name="T18" fmla="*/ 235 w 551"/>
                  <a:gd name="T19" fmla="*/ 325 h 340"/>
                  <a:gd name="T20" fmla="*/ 270 w 551"/>
                  <a:gd name="T21" fmla="*/ 333 h 340"/>
                  <a:gd name="T22" fmla="*/ 312 w 551"/>
                  <a:gd name="T23" fmla="*/ 339 h 340"/>
                  <a:gd name="T24" fmla="*/ 351 w 551"/>
                  <a:gd name="T25" fmla="*/ 339 h 340"/>
                  <a:gd name="T26" fmla="*/ 393 w 551"/>
                  <a:gd name="T27" fmla="*/ 334 h 340"/>
                  <a:gd name="T28" fmla="*/ 436 w 551"/>
                  <a:gd name="T29" fmla="*/ 322 h 340"/>
                  <a:gd name="T30" fmla="*/ 475 w 551"/>
                  <a:gd name="T31" fmla="*/ 303 h 340"/>
                  <a:gd name="T32" fmla="*/ 498 w 551"/>
                  <a:gd name="T33" fmla="*/ 287 h 340"/>
                  <a:gd name="T34" fmla="*/ 526 w 551"/>
                  <a:gd name="T35" fmla="*/ 263 h 340"/>
                  <a:gd name="T36" fmla="*/ 541 w 551"/>
                  <a:gd name="T37" fmla="*/ 243 h 340"/>
                  <a:gd name="T38" fmla="*/ 550 w 551"/>
                  <a:gd name="T39" fmla="*/ 227 h 340"/>
                  <a:gd name="T40" fmla="*/ 550 w 551"/>
                  <a:gd name="T41" fmla="*/ 209 h 340"/>
                  <a:gd name="T42" fmla="*/ 544 w 551"/>
                  <a:gd name="T43" fmla="*/ 187 h 340"/>
                  <a:gd name="T44" fmla="*/ 532 w 551"/>
                  <a:gd name="T45" fmla="*/ 171 h 340"/>
                  <a:gd name="T46" fmla="*/ 523 w 551"/>
                  <a:gd name="T47" fmla="*/ 135 h 340"/>
                  <a:gd name="T48" fmla="*/ 519 w 551"/>
                  <a:gd name="T49" fmla="*/ 116 h 340"/>
                  <a:gd name="T50" fmla="*/ 267 w 551"/>
                  <a:gd name="T51" fmla="*/ 133 h 340"/>
                  <a:gd name="T52" fmla="*/ 234 w 551"/>
                  <a:gd name="T53" fmla="*/ 126 h 340"/>
                  <a:gd name="T54" fmla="*/ 193 w 551"/>
                  <a:gd name="T55" fmla="*/ 114 h 340"/>
                  <a:gd name="T56" fmla="*/ 162 w 551"/>
                  <a:gd name="T57" fmla="*/ 97 h 340"/>
                  <a:gd name="T58" fmla="*/ 129 w 551"/>
                  <a:gd name="T59" fmla="*/ 77 h 340"/>
                  <a:gd name="T60" fmla="*/ 97 w 551"/>
                  <a:gd name="T61" fmla="*/ 48 h 340"/>
                  <a:gd name="T62" fmla="*/ 78 w 551"/>
                  <a:gd name="T63" fmla="*/ 24 h 340"/>
                  <a:gd name="T64" fmla="*/ 60 w 551"/>
                  <a:gd name="T65" fmla="*/ 0 h 340"/>
                  <a:gd name="T66" fmla="*/ 16 w 551"/>
                  <a:gd name="T67" fmla="*/ 53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>
                  <a:gd name="T0" fmla="*/ 474 w 475"/>
                  <a:gd name="T1" fmla="*/ 0 h 552"/>
                  <a:gd name="T2" fmla="*/ 474 w 475"/>
                  <a:gd name="T3" fmla="*/ 294 h 552"/>
                  <a:gd name="T4" fmla="*/ 446 w 475"/>
                  <a:gd name="T5" fmla="*/ 291 h 552"/>
                  <a:gd name="T6" fmla="*/ 411 w 475"/>
                  <a:gd name="T7" fmla="*/ 293 h 552"/>
                  <a:gd name="T8" fmla="*/ 353 w 475"/>
                  <a:gd name="T9" fmla="*/ 299 h 552"/>
                  <a:gd name="T10" fmla="*/ 296 w 475"/>
                  <a:gd name="T11" fmla="*/ 310 h 552"/>
                  <a:gd name="T12" fmla="*/ 243 w 475"/>
                  <a:gd name="T13" fmla="*/ 323 h 552"/>
                  <a:gd name="T14" fmla="*/ 200 w 475"/>
                  <a:gd name="T15" fmla="*/ 339 h 552"/>
                  <a:gd name="T16" fmla="*/ 149 w 475"/>
                  <a:gd name="T17" fmla="*/ 364 h 552"/>
                  <a:gd name="T18" fmla="*/ 110 w 475"/>
                  <a:gd name="T19" fmla="*/ 390 h 552"/>
                  <a:gd name="T20" fmla="*/ 81 w 475"/>
                  <a:gd name="T21" fmla="*/ 415 h 552"/>
                  <a:gd name="T22" fmla="*/ 60 w 475"/>
                  <a:gd name="T23" fmla="*/ 439 h 552"/>
                  <a:gd name="T24" fmla="*/ 47 w 475"/>
                  <a:gd name="T25" fmla="*/ 461 h 552"/>
                  <a:gd name="T26" fmla="*/ 35 w 475"/>
                  <a:gd name="T27" fmla="*/ 488 h 552"/>
                  <a:gd name="T28" fmla="*/ 30 w 475"/>
                  <a:gd name="T29" fmla="*/ 513 h 552"/>
                  <a:gd name="T30" fmla="*/ 23 w 475"/>
                  <a:gd name="T31" fmla="*/ 551 h 552"/>
                  <a:gd name="T32" fmla="*/ 17 w 475"/>
                  <a:gd name="T33" fmla="*/ 518 h 552"/>
                  <a:gd name="T34" fmla="*/ 8 w 475"/>
                  <a:gd name="T35" fmla="*/ 481 h 552"/>
                  <a:gd name="T36" fmla="*/ 5 w 475"/>
                  <a:gd name="T37" fmla="*/ 453 h 552"/>
                  <a:gd name="T38" fmla="*/ 0 w 475"/>
                  <a:gd name="T39" fmla="*/ 420 h 552"/>
                  <a:gd name="T40" fmla="*/ 2 w 475"/>
                  <a:gd name="T41" fmla="*/ 393 h 552"/>
                  <a:gd name="T42" fmla="*/ 8 w 475"/>
                  <a:gd name="T43" fmla="*/ 361 h 552"/>
                  <a:gd name="T44" fmla="*/ 15 w 475"/>
                  <a:gd name="T45" fmla="*/ 317 h 552"/>
                  <a:gd name="T46" fmla="*/ 30 w 475"/>
                  <a:gd name="T47" fmla="*/ 279 h 552"/>
                  <a:gd name="T48" fmla="*/ 50 w 475"/>
                  <a:gd name="T49" fmla="*/ 238 h 552"/>
                  <a:gd name="T50" fmla="*/ 75 w 475"/>
                  <a:gd name="T51" fmla="*/ 196 h 552"/>
                  <a:gd name="T52" fmla="*/ 111 w 475"/>
                  <a:gd name="T53" fmla="*/ 152 h 552"/>
                  <a:gd name="T54" fmla="*/ 152 w 475"/>
                  <a:gd name="T55" fmla="*/ 116 h 552"/>
                  <a:gd name="T56" fmla="*/ 188 w 475"/>
                  <a:gd name="T57" fmla="*/ 87 h 552"/>
                  <a:gd name="T58" fmla="*/ 233 w 475"/>
                  <a:gd name="T59" fmla="*/ 60 h 552"/>
                  <a:gd name="T60" fmla="*/ 279 w 475"/>
                  <a:gd name="T61" fmla="*/ 40 h 552"/>
                  <a:gd name="T62" fmla="*/ 333 w 475"/>
                  <a:gd name="T63" fmla="*/ 21 h 552"/>
                  <a:gd name="T64" fmla="*/ 380 w 475"/>
                  <a:gd name="T65" fmla="*/ 10 h 552"/>
                  <a:gd name="T66" fmla="*/ 435 w 475"/>
                  <a:gd name="T67" fmla="*/ 3 h 552"/>
                  <a:gd name="T68" fmla="*/ 474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>
                  <a:gd name="T0" fmla="*/ 72 w 156"/>
                  <a:gd name="T1" fmla="*/ 0 h 118"/>
                  <a:gd name="T2" fmla="*/ 21 w 156"/>
                  <a:gd name="T3" fmla="*/ 19 h 118"/>
                  <a:gd name="T4" fmla="*/ 3 w 156"/>
                  <a:gd name="T5" fmla="*/ 46 h 118"/>
                  <a:gd name="T6" fmla="*/ 0 w 156"/>
                  <a:gd name="T7" fmla="*/ 70 h 118"/>
                  <a:gd name="T8" fmla="*/ 0 w 156"/>
                  <a:gd name="T9" fmla="*/ 84 h 118"/>
                  <a:gd name="T10" fmla="*/ 9 w 156"/>
                  <a:gd name="T11" fmla="*/ 100 h 118"/>
                  <a:gd name="T12" fmla="*/ 29 w 156"/>
                  <a:gd name="T13" fmla="*/ 108 h 118"/>
                  <a:gd name="T14" fmla="*/ 50 w 156"/>
                  <a:gd name="T15" fmla="*/ 114 h 118"/>
                  <a:gd name="T16" fmla="*/ 69 w 156"/>
                  <a:gd name="T17" fmla="*/ 117 h 118"/>
                  <a:gd name="T18" fmla="*/ 86 w 156"/>
                  <a:gd name="T19" fmla="*/ 117 h 118"/>
                  <a:gd name="T20" fmla="*/ 114 w 156"/>
                  <a:gd name="T21" fmla="*/ 112 h 118"/>
                  <a:gd name="T22" fmla="*/ 134 w 156"/>
                  <a:gd name="T23" fmla="*/ 107 h 118"/>
                  <a:gd name="T24" fmla="*/ 146 w 156"/>
                  <a:gd name="T25" fmla="*/ 98 h 118"/>
                  <a:gd name="T26" fmla="*/ 153 w 156"/>
                  <a:gd name="T27" fmla="*/ 90 h 118"/>
                  <a:gd name="T28" fmla="*/ 155 w 156"/>
                  <a:gd name="T29" fmla="*/ 78 h 118"/>
                  <a:gd name="T30" fmla="*/ 153 w 156"/>
                  <a:gd name="T31" fmla="*/ 60 h 118"/>
                  <a:gd name="T32" fmla="*/ 146 w 156"/>
                  <a:gd name="T33" fmla="*/ 11 h 118"/>
                  <a:gd name="T34" fmla="*/ 72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>
                  <a:gd name="T0" fmla="*/ 87 w 88"/>
                  <a:gd name="T1" fmla="*/ 67 h 74"/>
                  <a:gd name="T2" fmla="*/ 76 w 88"/>
                  <a:gd name="T3" fmla="*/ 0 h 74"/>
                  <a:gd name="T4" fmla="*/ 33 w 88"/>
                  <a:gd name="T5" fmla="*/ 5 h 74"/>
                  <a:gd name="T6" fmla="*/ 0 w 88"/>
                  <a:gd name="T7" fmla="*/ 8 h 74"/>
                  <a:gd name="T8" fmla="*/ 9 w 88"/>
                  <a:gd name="T9" fmla="*/ 73 h 74"/>
                  <a:gd name="T10" fmla="*/ 12 w 88"/>
                  <a:gd name="T11" fmla="*/ 57 h 74"/>
                  <a:gd name="T12" fmla="*/ 22 w 88"/>
                  <a:gd name="T13" fmla="*/ 47 h 74"/>
                  <a:gd name="T14" fmla="*/ 40 w 88"/>
                  <a:gd name="T15" fmla="*/ 43 h 74"/>
                  <a:gd name="T16" fmla="*/ 60 w 88"/>
                  <a:gd name="T17" fmla="*/ 44 h 74"/>
                  <a:gd name="T18" fmla="*/ 76 w 88"/>
                  <a:gd name="T19" fmla="*/ 51 h 74"/>
                  <a:gd name="T20" fmla="*/ 87 w 88"/>
                  <a:gd name="T21" fmla="*/ 6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>
                  <a:gd name="T0" fmla="*/ 317 w 319"/>
                  <a:gd name="T1" fmla="*/ 275 h 286"/>
                  <a:gd name="T2" fmla="*/ 315 w 319"/>
                  <a:gd name="T3" fmla="*/ 254 h 286"/>
                  <a:gd name="T4" fmla="*/ 306 w 319"/>
                  <a:gd name="T5" fmla="*/ 235 h 286"/>
                  <a:gd name="T6" fmla="*/ 299 w 319"/>
                  <a:gd name="T7" fmla="*/ 219 h 286"/>
                  <a:gd name="T8" fmla="*/ 294 w 319"/>
                  <a:gd name="T9" fmla="*/ 194 h 286"/>
                  <a:gd name="T10" fmla="*/ 288 w 319"/>
                  <a:gd name="T11" fmla="*/ 161 h 286"/>
                  <a:gd name="T12" fmla="*/ 284 w 319"/>
                  <a:gd name="T13" fmla="*/ 126 h 286"/>
                  <a:gd name="T14" fmla="*/ 281 w 319"/>
                  <a:gd name="T15" fmla="*/ 94 h 286"/>
                  <a:gd name="T16" fmla="*/ 279 w 319"/>
                  <a:gd name="T17" fmla="*/ 67 h 286"/>
                  <a:gd name="T18" fmla="*/ 278 w 319"/>
                  <a:gd name="T19" fmla="*/ 43 h 286"/>
                  <a:gd name="T20" fmla="*/ 270 w 319"/>
                  <a:gd name="T21" fmla="*/ 29 h 286"/>
                  <a:gd name="T22" fmla="*/ 255 w 319"/>
                  <a:gd name="T23" fmla="*/ 16 h 286"/>
                  <a:gd name="T24" fmla="*/ 240 w 319"/>
                  <a:gd name="T25" fmla="*/ 9 h 286"/>
                  <a:gd name="T26" fmla="*/ 216 w 319"/>
                  <a:gd name="T27" fmla="*/ 2 h 286"/>
                  <a:gd name="T28" fmla="*/ 189 w 319"/>
                  <a:gd name="T29" fmla="*/ 0 h 286"/>
                  <a:gd name="T30" fmla="*/ 147 w 319"/>
                  <a:gd name="T31" fmla="*/ 0 h 286"/>
                  <a:gd name="T32" fmla="*/ 110 w 319"/>
                  <a:gd name="T33" fmla="*/ 2 h 286"/>
                  <a:gd name="T34" fmla="*/ 74 w 319"/>
                  <a:gd name="T35" fmla="*/ 9 h 286"/>
                  <a:gd name="T36" fmla="*/ 41 w 319"/>
                  <a:gd name="T37" fmla="*/ 21 h 286"/>
                  <a:gd name="T38" fmla="*/ 20 w 319"/>
                  <a:gd name="T39" fmla="*/ 35 h 286"/>
                  <a:gd name="T40" fmla="*/ 8 w 319"/>
                  <a:gd name="T41" fmla="*/ 47 h 286"/>
                  <a:gd name="T42" fmla="*/ 0 w 319"/>
                  <a:gd name="T43" fmla="*/ 61 h 286"/>
                  <a:gd name="T44" fmla="*/ 2 w 319"/>
                  <a:gd name="T45" fmla="*/ 75 h 286"/>
                  <a:gd name="T46" fmla="*/ 5 w 319"/>
                  <a:gd name="T47" fmla="*/ 89 h 286"/>
                  <a:gd name="T48" fmla="*/ 15 w 319"/>
                  <a:gd name="T49" fmla="*/ 104 h 286"/>
                  <a:gd name="T50" fmla="*/ 23 w 319"/>
                  <a:gd name="T51" fmla="*/ 123 h 286"/>
                  <a:gd name="T52" fmla="*/ 27 w 319"/>
                  <a:gd name="T53" fmla="*/ 149 h 286"/>
                  <a:gd name="T54" fmla="*/ 30 w 319"/>
                  <a:gd name="T55" fmla="*/ 176 h 286"/>
                  <a:gd name="T56" fmla="*/ 35 w 319"/>
                  <a:gd name="T57" fmla="*/ 200 h 286"/>
                  <a:gd name="T58" fmla="*/ 36 w 319"/>
                  <a:gd name="T59" fmla="*/ 235 h 286"/>
                  <a:gd name="T60" fmla="*/ 38 w 319"/>
                  <a:gd name="T61" fmla="*/ 265 h 286"/>
                  <a:gd name="T62" fmla="*/ 38 w 319"/>
                  <a:gd name="T63" fmla="*/ 285 h 286"/>
                  <a:gd name="T64" fmla="*/ 48 w 319"/>
                  <a:gd name="T65" fmla="*/ 260 h 286"/>
                  <a:gd name="T66" fmla="*/ 68 w 319"/>
                  <a:gd name="T67" fmla="*/ 248 h 286"/>
                  <a:gd name="T68" fmla="*/ 86 w 319"/>
                  <a:gd name="T69" fmla="*/ 241 h 286"/>
                  <a:gd name="T70" fmla="*/ 108 w 319"/>
                  <a:gd name="T71" fmla="*/ 236 h 286"/>
                  <a:gd name="T72" fmla="*/ 143 w 319"/>
                  <a:gd name="T73" fmla="*/ 229 h 286"/>
                  <a:gd name="T74" fmla="*/ 177 w 319"/>
                  <a:gd name="T75" fmla="*/ 228 h 286"/>
                  <a:gd name="T76" fmla="*/ 197 w 319"/>
                  <a:gd name="T77" fmla="*/ 228 h 286"/>
                  <a:gd name="T78" fmla="*/ 228 w 319"/>
                  <a:gd name="T79" fmla="*/ 230 h 286"/>
                  <a:gd name="T80" fmla="*/ 264 w 319"/>
                  <a:gd name="T81" fmla="*/ 237 h 286"/>
                  <a:gd name="T82" fmla="*/ 287 w 319"/>
                  <a:gd name="T83" fmla="*/ 246 h 286"/>
                  <a:gd name="T84" fmla="*/ 302 w 319"/>
                  <a:gd name="T85" fmla="*/ 255 h 286"/>
                  <a:gd name="T86" fmla="*/ 318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>
                  <a:gd name="T0" fmla="*/ 534 w 551"/>
                  <a:gd name="T1" fmla="*/ 48 h 335"/>
                  <a:gd name="T2" fmla="*/ 550 w 551"/>
                  <a:gd name="T3" fmla="*/ 117 h 335"/>
                  <a:gd name="T4" fmla="*/ 540 w 551"/>
                  <a:gd name="T5" fmla="*/ 142 h 335"/>
                  <a:gd name="T6" fmla="*/ 517 w 551"/>
                  <a:gd name="T7" fmla="*/ 179 h 335"/>
                  <a:gd name="T8" fmla="*/ 493 w 551"/>
                  <a:gd name="T9" fmla="*/ 212 h 335"/>
                  <a:gd name="T10" fmla="*/ 465 w 551"/>
                  <a:gd name="T11" fmla="*/ 239 h 335"/>
                  <a:gd name="T12" fmla="*/ 430 w 551"/>
                  <a:gd name="T13" fmla="*/ 267 h 335"/>
                  <a:gd name="T14" fmla="*/ 397 w 551"/>
                  <a:gd name="T15" fmla="*/ 286 h 335"/>
                  <a:gd name="T16" fmla="*/ 361 w 551"/>
                  <a:gd name="T17" fmla="*/ 304 h 335"/>
                  <a:gd name="T18" fmla="*/ 315 w 551"/>
                  <a:gd name="T19" fmla="*/ 320 h 335"/>
                  <a:gd name="T20" fmla="*/ 280 w 551"/>
                  <a:gd name="T21" fmla="*/ 328 h 335"/>
                  <a:gd name="T22" fmla="*/ 238 w 551"/>
                  <a:gd name="T23" fmla="*/ 334 h 335"/>
                  <a:gd name="T24" fmla="*/ 199 w 551"/>
                  <a:gd name="T25" fmla="*/ 334 h 335"/>
                  <a:gd name="T26" fmla="*/ 157 w 551"/>
                  <a:gd name="T27" fmla="*/ 329 h 335"/>
                  <a:gd name="T28" fmla="*/ 114 w 551"/>
                  <a:gd name="T29" fmla="*/ 317 h 335"/>
                  <a:gd name="T30" fmla="*/ 75 w 551"/>
                  <a:gd name="T31" fmla="*/ 298 h 335"/>
                  <a:gd name="T32" fmla="*/ 52 w 551"/>
                  <a:gd name="T33" fmla="*/ 282 h 335"/>
                  <a:gd name="T34" fmla="*/ 24 w 551"/>
                  <a:gd name="T35" fmla="*/ 258 h 335"/>
                  <a:gd name="T36" fmla="*/ 9 w 551"/>
                  <a:gd name="T37" fmla="*/ 238 h 335"/>
                  <a:gd name="T38" fmla="*/ 0 w 551"/>
                  <a:gd name="T39" fmla="*/ 222 h 335"/>
                  <a:gd name="T40" fmla="*/ 0 w 551"/>
                  <a:gd name="T41" fmla="*/ 204 h 335"/>
                  <a:gd name="T42" fmla="*/ 6 w 551"/>
                  <a:gd name="T43" fmla="*/ 182 h 335"/>
                  <a:gd name="T44" fmla="*/ 18 w 551"/>
                  <a:gd name="T45" fmla="*/ 166 h 335"/>
                  <a:gd name="T46" fmla="*/ 27 w 551"/>
                  <a:gd name="T47" fmla="*/ 131 h 335"/>
                  <a:gd name="T48" fmla="*/ 31 w 551"/>
                  <a:gd name="T49" fmla="*/ 112 h 335"/>
                  <a:gd name="T50" fmla="*/ 283 w 551"/>
                  <a:gd name="T51" fmla="*/ 128 h 335"/>
                  <a:gd name="T52" fmla="*/ 316 w 551"/>
                  <a:gd name="T53" fmla="*/ 122 h 335"/>
                  <a:gd name="T54" fmla="*/ 357 w 551"/>
                  <a:gd name="T55" fmla="*/ 109 h 335"/>
                  <a:gd name="T56" fmla="*/ 388 w 551"/>
                  <a:gd name="T57" fmla="*/ 93 h 335"/>
                  <a:gd name="T58" fmla="*/ 421 w 551"/>
                  <a:gd name="T59" fmla="*/ 73 h 335"/>
                  <a:gd name="T60" fmla="*/ 453 w 551"/>
                  <a:gd name="T61" fmla="*/ 44 h 335"/>
                  <a:gd name="T62" fmla="*/ 472 w 551"/>
                  <a:gd name="T63" fmla="*/ 19 h 335"/>
                  <a:gd name="T64" fmla="*/ 486 w 551"/>
                  <a:gd name="T65" fmla="*/ 0 h 335"/>
                  <a:gd name="T66" fmla="*/ 534 w 551"/>
                  <a:gd name="T67" fmla="*/ 48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>
                  <a:gd name="T0" fmla="*/ 0 w 475"/>
                  <a:gd name="T1" fmla="*/ 0 h 552"/>
                  <a:gd name="T2" fmla="*/ 0 w 475"/>
                  <a:gd name="T3" fmla="*/ 294 h 552"/>
                  <a:gd name="T4" fmla="*/ 28 w 475"/>
                  <a:gd name="T5" fmla="*/ 291 h 552"/>
                  <a:gd name="T6" fmla="*/ 63 w 475"/>
                  <a:gd name="T7" fmla="*/ 293 h 552"/>
                  <a:gd name="T8" fmla="*/ 121 w 475"/>
                  <a:gd name="T9" fmla="*/ 299 h 552"/>
                  <a:gd name="T10" fmla="*/ 178 w 475"/>
                  <a:gd name="T11" fmla="*/ 310 h 552"/>
                  <a:gd name="T12" fmla="*/ 231 w 475"/>
                  <a:gd name="T13" fmla="*/ 323 h 552"/>
                  <a:gd name="T14" fmla="*/ 274 w 475"/>
                  <a:gd name="T15" fmla="*/ 339 h 552"/>
                  <a:gd name="T16" fmla="*/ 325 w 475"/>
                  <a:gd name="T17" fmla="*/ 364 h 552"/>
                  <a:gd name="T18" fmla="*/ 364 w 475"/>
                  <a:gd name="T19" fmla="*/ 390 h 552"/>
                  <a:gd name="T20" fmla="*/ 393 w 475"/>
                  <a:gd name="T21" fmla="*/ 415 h 552"/>
                  <a:gd name="T22" fmla="*/ 414 w 475"/>
                  <a:gd name="T23" fmla="*/ 439 h 552"/>
                  <a:gd name="T24" fmla="*/ 427 w 475"/>
                  <a:gd name="T25" fmla="*/ 461 h 552"/>
                  <a:gd name="T26" fmla="*/ 439 w 475"/>
                  <a:gd name="T27" fmla="*/ 488 h 552"/>
                  <a:gd name="T28" fmla="*/ 444 w 475"/>
                  <a:gd name="T29" fmla="*/ 513 h 552"/>
                  <a:gd name="T30" fmla="*/ 451 w 475"/>
                  <a:gd name="T31" fmla="*/ 551 h 552"/>
                  <a:gd name="T32" fmla="*/ 457 w 475"/>
                  <a:gd name="T33" fmla="*/ 518 h 552"/>
                  <a:gd name="T34" fmla="*/ 466 w 475"/>
                  <a:gd name="T35" fmla="*/ 481 h 552"/>
                  <a:gd name="T36" fmla="*/ 469 w 475"/>
                  <a:gd name="T37" fmla="*/ 453 h 552"/>
                  <a:gd name="T38" fmla="*/ 474 w 475"/>
                  <a:gd name="T39" fmla="*/ 420 h 552"/>
                  <a:gd name="T40" fmla="*/ 472 w 475"/>
                  <a:gd name="T41" fmla="*/ 393 h 552"/>
                  <a:gd name="T42" fmla="*/ 466 w 475"/>
                  <a:gd name="T43" fmla="*/ 361 h 552"/>
                  <a:gd name="T44" fmla="*/ 459 w 475"/>
                  <a:gd name="T45" fmla="*/ 317 h 552"/>
                  <a:gd name="T46" fmla="*/ 444 w 475"/>
                  <a:gd name="T47" fmla="*/ 279 h 552"/>
                  <a:gd name="T48" fmla="*/ 424 w 475"/>
                  <a:gd name="T49" fmla="*/ 238 h 552"/>
                  <a:gd name="T50" fmla="*/ 399 w 475"/>
                  <a:gd name="T51" fmla="*/ 196 h 552"/>
                  <a:gd name="T52" fmla="*/ 363 w 475"/>
                  <a:gd name="T53" fmla="*/ 152 h 552"/>
                  <a:gd name="T54" fmla="*/ 322 w 475"/>
                  <a:gd name="T55" fmla="*/ 116 h 552"/>
                  <a:gd name="T56" fmla="*/ 286 w 475"/>
                  <a:gd name="T57" fmla="*/ 87 h 552"/>
                  <a:gd name="T58" fmla="*/ 241 w 475"/>
                  <a:gd name="T59" fmla="*/ 60 h 552"/>
                  <a:gd name="T60" fmla="*/ 195 w 475"/>
                  <a:gd name="T61" fmla="*/ 40 h 552"/>
                  <a:gd name="T62" fmla="*/ 141 w 475"/>
                  <a:gd name="T63" fmla="*/ 21 h 552"/>
                  <a:gd name="T64" fmla="*/ 94 w 475"/>
                  <a:gd name="T65" fmla="*/ 10 h 552"/>
                  <a:gd name="T66" fmla="*/ 39 w 475"/>
                  <a:gd name="T67" fmla="*/ 3 h 552"/>
                  <a:gd name="T68" fmla="*/ 0 w 475"/>
                  <a:gd name="T69" fmla="*/ 0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>
                  <a:gd name="T0" fmla="*/ 83 w 156"/>
                  <a:gd name="T1" fmla="*/ 0 h 118"/>
                  <a:gd name="T2" fmla="*/ 134 w 156"/>
                  <a:gd name="T3" fmla="*/ 19 h 118"/>
                  <a:gd name="T4" fmla="*/ 152 w 156"/>
                  <a:gd name="T5" fmla="*/ 46 h 118"/>
                  <a:gd name="T6" fmla="*/ 155 w 156"/>
                  <a:gd name="T7" fmla="*/ 70 h 118"/>
                  <a:gd name="T8" fmla="*/ 155 w 156"/>
                  <a:gd name="T9" fmla="*/ 84 h 118"/>
                  <a:gd name="T10" fmla="*/ 146 w 156"/>
                  <a:gd name="T11" fmla="*/ 100 h 118"/>
                  <a:gd name="T12" fmla="*/ 126 w 156"/>
                  <a:gd name="T13" fmla="*/ 108 h 118"/>
                  <a:gd name="T14" fmla="*/ 105 w 156"/>
                  <a:gd name="T15" fmla="*/ 114 h 118"/>
                  <a:gd name="T16" fmla="*/ 86 w 156"/>
                  <a:gd name="T17" fmla="*/ 117 h 118"/>
                  <a:gd name="T18" fmla="*/ 69 w 156"/>
                  <a:gd name="T19" fmla="*/ 117 h 118"/>
                  <a:gd name="T20" fmla="*/ 41 w 156"/>
                  <a:gd name="T21" fmla="*/ 112 h 118"/>
                  <a:gd name="T22" fmla="*/ 21 w 156"/>
                  <a:gd name="T23" fmla="*/ 107 h 118"/>
                  <a:gd name="T24" fmla="*/ 9 w 156"/>
                  <a:gd name="T25" fmla="*/ 98 h 118"/>
                  <a:gd name="T26" fmla="*/ 2 w 156"/>
                  <a:gd name="T27" fmla="*/ 90 h 118"/>
                  <a:gd name="T28" fmla="*/ 0 w 156"/>
                  <a:gd name="T29" fmla="*/ 78 h 118"/>
                  <a:gd name="T30" fmla="*/ 2 w 156"/>
                  <a:gd name="T31" fmla="*/ 60 h 118"/>
                  <a:gd name="T32" fmla="*/ 9 w 156"/>
                  <a:gd name="T33" fmla="*/ 11 h 118"/>
                  <a:gd name="T34" fmla="*/ 83 w 156"/>
                  <a:gd name="T3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>
                  <a:gd name="T0" fmla="*/ 0 w 88"/>
                  <a:gd name="T1" fmla="*/ 68 h 74"/>
                  <a:gd name="T2" fmla="*/ 11 w 88"/>
                  <a:gd name="T3" fmla="*/ 0 h 74"/>
                  <a:gd name="T4" fmla="*/ 54 w 88"/>
                  <a:gd name="T5" fmla="*/ 5 h 74"/>
                  <a:gd name="T6" fmla="*/ 87 w 88"/>
                  <a:gd name="T7" fmla="*/ 9 h 74"/>
                  <a:gd name="T8" fmla="*/ 78 w 88"/>
                  <a:gd name="T9" fmla="*/ 73 h 74"/>
                  <a:gd name="T10" fmla="*/ 75 w 88"/>
                  <a:gd name="T11" fmla="*/ 58 h 74"/>
                  <a:gd name="T12" fmla="*/ 65 w 88"/>
                  <a:gd name="T13" fmla="*/ 47 h 74"/>
                  <a:gd name="T14" fmla="*/ 47 w 88"/>
                  <a:gd name="T15" fmla="*/ 44 h 74"/>
                  <a:gd name="T16" fmla="*/ 27 w 88"/>
                  <a:gd name="T17" fmla="*/ 45 h 74"/>
                  <a:gd name="T18" fmla="*/ 11 w 88"/>
                  <a:gd name="T19" fmla="*/ 52 h 74"/>
                  <a:gd name="T20" fmla="*/ 0 w 88"/>
                  <a:gd name="T21" fmla="*/ 6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>
                  <a:gd name="T0" fmla="*/ 1 w 319"/>
                  <a:gd name="T1" fmla="*/ 275 h 286"/>
                  <a:gd name="T2" fmla="*/ 3 w 319"/>
                  <a:gd name="T3" fmla="*/ 254 h 286"/>
                  <a:gd name="T4" fmla="*/ 12 w 319"/>
                  <a:gd name="T5" fmla="*/ 235 h 286"/>
                  <a:gd name="T6" fmla="*/ 19 w 319"/>
                  <a:gd name="T7" fmla="*/ 219 h 286"/>
                  <a:gd name="T8" fmla="*/ 24 w 319"/>
                  <a:gd name="T9" fmla="*/ 194 h 286"/>
                  <a:gd name="T10" fmla="*/ 30 w 319"/>
                  <a:gd name="T11" fmla="*/ 161 h 286"/>
                  <a:gd name="T12" fmla="*/ 34 w 319"/>
                  <a:gd name="T13" fmla="*/ 126 h 286"/>
                  <a:gd name="T14" fmla="*/ 37 w 319"/>
                  <a:gd name="T15" fmla="*/ 94 h 286"/>
                  <a:gd name="T16" fmla="*/ 39 w 319"/>
                  <a:gd name="T17" fmla="*/ 67 h 286"/>
                  <a:gd name="T18" fmla="*/ 40 w 319"/>
                  <a:gd name="T19" fmla="*/ 43 h 286"/>
                  <a:gd name="T20" fmla="*/ 48 w 319"/>
                  <a:gd name="T21" fmla="*/ 29 h 286"/>
                  <a:gd name="T22" fmla="*/ 63 w 319"/>
                  <a:gd name="T23" fmla="*/ 16 h 286"/>
                  <a:gd name="T24" fmla="*/ 78 w 319"/>
                  <a:gd name="T25" fmla="*/ 9 h 286"/>
                  <a:gd name="T26" fmla="*/ 102 w 319"/>
                  <a:gd name="T27" fmla="*/ 2 h 286"/>
                  <a:gd name="T28" fmla="*/ 129 w 319"/>
                  <a:gd name="T29" fmla="*/ 0 h 286"/>
                  <a:gd name="T30" fmla="*/ 171 w 319"/>
                  <a:gd name="T31" fmla="*/ 0 h 286"/>
                  <a:gd name="T32" fmla="*/ 208 w 319"/>
                  <a:gd name="T33" fmla="*/ 2 h 286"/>
                  <a:gd name="T34" fmla="*/ 244 w 319"/>
                  <a:gd name="T35" fmla="*/ 9 h 286"/>
                  <a:gd name="T36" fmla="*/ 277 w 319"/>
                  <a:gd name="T37" fmla="*/ 21 h 286"/>
                  <a:gd name="T38" fmla="*/ 298 w 319"/>
                  <a:gd name="T39" fmla="*/ 35 h 286"/>
                  <a:gd name="T40" fmla="*/ 310 w 319"/>
                  <a:gd name="T41" fmla="*/ 47 h 286"/>
                  <a:gd name="T42" fmla="*/ 318 w 319"/>
                  <a:gd name="T43" fmla="*/ 61 h 286"/>
                  <a:gd name="T44" fmla="*/ 316 w 319"/>
                  <a:gd name="T45" fmla="*/ 75 h 286"/>
                  <a:gd name="T46" fmla="*/ 313 w 319"/>
                  <a:gd name="T47" fmla="*/ 89 h 286"/>
                  <a:gd name="T48" fmla="*/ 303 w 319"/>
                  <a:gd name="T49" fmla="*/ 104 h 286"/>
                  <a:gd name="T50" fmla="*/ 295 w 319"/>
                  <a:gd name="T51" fmla="*/ 123 h 286"/>
                  <a:gd name="T52" fmla="*/ 291 w 319"/>
                  <a:gd name="T53" fmla="*/ 149 h 286"/>
                  <a:gd name="T54" fmla="*/ 288 w 319"/>
                  <a:gd name="T55" fmla="*/ 176 h 286"/>
                  <a:gd name="T56" fmla="*/ 283 w 319"/>
                  <a:gd name="T57" fmla="*/ 200 h 286"/>
                  <a:gd name="T58" fmla="*/ 282 w 319"/>
                  <a:gd name="T59" fmla="*/ 235 h 286"/>
                  <a:gd name="T60" fmla="*/ 280 w 319"/>
                  <a:gd name="T61" fmla="*/ 265 h 286"/>
                  <a:gd name="T62" fmla="*/ 280 w 319"/>
                  <a:gd name="T63" fmla="*/ 285 h 286"/>
                  <a:gd name="T64" fmla="*/ 270 w 319"/>
                  <a:gd name="T65" fmla="*/ 260 h 286"/>
                  <a:gd name="T66" fmla="*/ 250 w 319"/>
                  <a:gd name="T67" fmla="*/ 248 h 286"/>
                  <a:gd name="T68" fmla="*/ 232 w 319"/>
                  <a:gd name="T69" fmla="*/ 241 h 286"/>
                  <a:gd name="T70" fmla="*/ 210 w 319"/>
                  <a:gd name="T71" fmla="*/ 236 h 286"/>
                  <a:gd name="T72" fmla="*/ 175 w 319"/>
                  <a:gd name="T73" fmla="*/ 229 h 286"/>
                  <a:gd name="T74" fmla="*/ 141 w 319"/>
                  <a:gd name="T75" fmla="*/ 228 h 286"/>
                  <a:gd name="T76" fmla="*/ 121 w 319"/>
                  <a:gd name="T77" fmla="*/ 228 h 286"/>
                  <a:gd name="T78" fmla="*/ 90 w 319"/>
                  <a:gd name="T79" fmla="*/ 230 h 286"/>
                  <a:gd name="T80" fmla="*/ 54 w 319"/>
                  <a:gd name="T81" fmla="*/ 237 h 286"/>
                  <a:gd name="T82" fmla="*/ 31 w 319"/>
                  <a:gd name="T83" fmla="*/ 246 h 286"/>
                  <a:gd name="T84" fmla="*/ 16 w 319"/>
                  <a:gd name="T85" fmla="*/ 255 h 286"/>
                  <a:gd name="T86" fmla="*/ 0 w 319"/>
                  <a:gd name="T87" fmla="*/ 268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>
                  <a:gd name="T0" fmla="*/ 0 w 832"/>
                  <a:gd name="T1" fmla="*/ 0 h 420"/>
                  <a:gd name="T2" fmla="*/ 0 w 832"/>
                  <a:gd name="T3" fmla="*/ 356 h 420"/>
                  <a:gd name="T4" fmla="*/ 84 w 832"/>
                  <a:gd name="T5" fmla="*/ 374 h 420"/>
                  <a:gd name="T6" fmla="*/ 153 w 832"/>
                  <a:gd name="T7" fmla="*/ 393 h 420"/>
                  <a:gd name="T8" fmla="*/ 210 w 832"/>
                  <a:gd name="T9" fmla="*/ 404 h 420"/>
                  <a:gd name="T10" fmla="*/ 258 w 832"/>
                  <a:gd name="T11" fmla="*/ 410 h 420"/>
                  <a:gd name="T12" fmla="*/ 312 w 832"/>
                  <a:gd name="T13" fmla="*/ 416 h 420"/>
                  <a:gd name="T14" fmla="*/ 402 w 832"/>
                  <a:gd name="T15" fmla="*/ 419 h 420"/>
                  <a:gd name="T16" fmla="*/ 485 w 832"/>
                  <a:gd name="T17" fmla="*/ 412 h 420"/>
                  <a:gd name="T18" fmla="*/ 570 w 832"/>
                  <a:gd name="T19" fmla="*/ 399 h 420"/>
                  <a:gd name="T20" fmla="*/ 652 w 832"/>
                  <a:gd name="T21" fmla="*/ 377 h 420"/>
                  <a:gd name="T22" fmla="*/ 724 w 832"/>
                  <a:gd name="T23" fmla="*/ 347 h 420"/>
                  <a:gd name="T24" fmla="*/ 784 w 832"/>
                  <a:gd name="T25" fmla="*/ 306 h 420"/>
                  <a:gd name="T26" fmla="*/ 829 w 832"/>
                  <a:gd name="T27" fmla="*/ 291 h 420"/>
                  <a:gd name="T28" fmla="*/ 831 w 832"/>
                  <a:gd name="T29" fmla="*/ 2 h 420"/>
                  <a:gd name="T30" fmla="*/ 786 w 832"/>
                  <a:gd name="T31" fmla="*/ 9 h 420"/>
                  <a:gd name="T32" fmla="*/ 726 w 832"/>
                  <a:gd name="T33" fmla="*/ 29 h 420"/>
                  <a:gd name="T34" fmla="*/ 654 w 832"/>
                  <a:gd name="T35" fmla="*/ 55 h 420"/>
                  <a:gd name="T36" fmla="*/ 585 w 832"/>
                  <a:gd name="T37" fmla="*/ 70 h 420"/>
                  <a:gd name="T38" fmla="*/ 515 w 832"/>
                  <a:gd name="T39" fmla="*/ 78 h 420"/>
                  <a:gd name="T40" fmla="*/ 468 w 832"/>
                  <a:gd name="T41" fmla="*/ 82 h 420"/>
                  <a:gd name="T42" fmla="*/ 428 w 832"/>
                  <a:gd name="T43" fmla="*/ 84 h 420"/>
                  <a:gd name="T44" fmla="*/ 358 w 832"/>
                  <a:gd name="T45" fmla="*/ 84 h 420"/>
                  <a:gd name="T46" fmla="*/ 314 w 832"/>
                  <a:gd name="T47" fmla="*/ 81 h 420"/>
                  <a:gd name="T48" fmla="*/ 274 w 832"/>
                  <a:gd name="T49" fmla="*/ 76 h 420"/>
                  <a:gd name="T50" fmla="*/ 229 w 832"/>
                  <a:gd name="T51" fmla="*/ 73 h 420"/>
                  <a:gd name="T52" fmla="*/ 190 w 832"/>
                  <a:gd name="T53" fmla="*/ 66 h 420"/>
                  <a:gd name="T54" fmla="*/ 140 w 832"/>
                  <a:gd name="T55" fmla="*/ 57 h 420"/>
                  <a:gd name="T56" fmla="*/ 96 w 832"/>
                  <a:gd name="T57" fmla="*/ 44 h 420"/>
                  <a:gd name="T58" fmla="*/ 49 w 832"/>
                  <a:gd name="T59" fmla="*/ 24 h 420"/>
                  <a:gd name="T60" fmla="*/ 0 w 832"/>
                  <a:gd name="T6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09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fld id="{D03889A2-10E9-473E-B100-9887AD8D68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916113"/>
            <a:ext cx="7772400" cy="1143000"/>
          </a:xfrm>
        </p:spPr>
        <p:txBody>
          <a:bodyPr/>
          <a:lstStyle/>
          <a:p>
            <a:r>
              <a:rPr lang="ja-JP" altLang="en-US"/>
              <a:t>講習会「第４幕」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「図書系職員のための</a:t>
            </a:r>
          </a:p>
          <a:p>
            <a:r>
              <a:rPr lang="ja-JP" altLang="en-US"/>
              <a:t>アプリケーション開発講習会」</a:t>
            </a:r>
          </a:p>
          <a:p>
            <a:r>
              <a:rPr lang="ja-JP" altLang="en-US"/>
              <a:t>１２月講演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VuFind</a:t>
            </a:r>
            <a:r>
              <a:rPr lang="ja-JP" altLang="en-US"/>
              <a:t>の話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4114800"/>
          </a:xfrm>
        </p:spPr>
        <p:txBody>
          <a:bodyPr/>
          <a:lstStyle/>
          <a:p>
            <a:r>
              <a:rPr lang="en-US" altLang="ja-JP"/>
              <a:t>LDAP</a:t>
            </a:r>
          </a:p>
          <a:p>
            <a:pPr lvl="1"/>
            <a:r>
              <a:rPr lang="ja-JP" altLang="en-US"/>
              <a:t>複数アプリのユーザ認証を一元化</a:t>
            </a:r>
          </a:p>
          <a:p>
            <a:pPr lvl="1"/>
            <a:r>
              <a:rPr lang="ja-JP" altLang="en-US"/>
              <a:t>「秀忠くん」サーバにインストールする？</a:t>
            </a:r>
          </a:p>
          <a:p>
            <a:r>
              <a:rPr lang="ja-JP" altLang="en-US"/>
              <a:t>一部データの文字化け</a:t>
            </a:r>
          </a:p>
          <a:p>
            <a:r>
              <a:rPr lang="ja-JP" altLang="en-US"/>
              <a:t>日本語インデッキシング</a:t>
            </a:r>
          </a:p>
          <a:p>
            <a:r>
              <a:rPr lang="ja-JP" altLang="en-US"/>
              <a:t>設定変更による動作変更の確認</a:t>
            </a:r>
          </a:p>
          <a:p>
            <a:r>
              <a:rPr lang="ja-JP" altLang="en-US"/>
              <a:t>画面表示の変更（日本語化）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684213" y="6021388"/>
            <a:ext cx="7488237" cy="8366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DB</a:t>
            </a:r>
            <a:r>
              <a:rPr lang="ja-JP" altLang="en-US"/>
              <a:t>ログインエラーと</a:t>
            </a:r>
            <a:r>
              <a:rPr lang="en-US" altLang="ja-JP"/>
              <a:t>pspell</a:t>
            </a:r>
            <a:r>
              <a:rPr lang="ja-JP" altLang="en-US"/>
              <a:t>エラーについては対策済み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/>
              <a:t>図書館ガジェット</a:t>
            </a:r>
            <a:r>
              <a:rPr lang="en-US" altLang="ja-JP" sz="3200"/>
              <a:t>(2)</a:t>
            </a:r>
            <a:br>
              <a:rPr lang="en-US" altLang="ja-JP" sz="3200"/>
            </a:br>
            <a:r>
              <a:rPr lang="ja-JP" altLang="en-US" sz="4000"/>
              <a:t>ＯＰＡＣの</a:t>
            </a:r>
            <a:r>
              <a:rPr lang="en-US" altLang="ja-JP" sz="4000"/>
              <a:t>Web</a:t>
            </a:r>
            <a:r>
              <a:rPr lang="ja-JP" altLang="en-US" sz="4000"/>
              <a:t>サービス化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検索式を与えると、その</a:t>
            </a:r>
            <a:r>
              <a:rPr lang="en-US" altLang="ja-JP" sz="2800"/>
              <a:t>OPAC</a:t>
            </a:r>
            <a:r>
              <a:rPr lang="ja-JP" altLang="en-US" sz="2800"/>
              <a:t>検索結果を加工しやすい形式で返す、「フィルタ」が必要</a:t>
            </a:r>
          </a:p>
          <a:p>
            <a:r>
              <a:rPr lang="ja-JP" altLang="en-US" sz="2800"/>
              <a:t>変更するデータ形式は、</a:t>
            </a:r>
            <a:r>
              <a:rPr lang="en-US" altLang="ja-JP" sz="2800"/>
              <a:t>JSON</a:t>
            </a:r>
            <a:r>
              <a:rPr lang="ja-JP" altLang="en-US" sz="2800"/>
              <a:t>がお勧め</a:t>
            </a:r>
          </a:p>
          <a:p>
            <a:r>
              <a:rPr lang="en-US" altLang="ja-JP" sz="2800"/>
              <a:t>OPAC</a:t>
            </a:r>
            <a:r>
              <a:rPr lang="ja-JP" altLang="en-US" sz="2800"/>
              <a:t>検索結果</a:t>
            </a:r>
            <a:r>
              <a:rPr lang="en-US" altLang="ja-JP" sz="2800"/>
              <a:t>HTML</a:t>
            </a:r>
            <a:r>
              <a:rPr lang="ja-JP" altLang="en-US" sz="2800"/>
              <a:t>のデータ解析が必要</a:t>
            </a:r>
          </a:p>
          <a:p>
            <a:pPr lvl="1"/>
            <a:r>
              <a:rPr lang="en-US" altLang="ja-JP" sz="2800"/>
              <a:t>Perl</a:t>
            </a:r>
            <a:r>
              <a:rPr lang="ja-JP" altLang="en-US" sz="2800"/>
              <a:t>の</a:t>
            </a:r>
            <a:r>
              <a:rPr lang="en-US" altLang="ja-JP" sz="2800"/>
              <a:t>HTML::Parser</a:t>
            </a:r>
            <a:r>
              <a:rPr lang="ja-JP" altLang="en-US" sz="2800"/>
              <a:t>モジュールは少し難しい</a:t>
            </a:r>
          </a:p>
          <a:p>
            <a:pPr lvl="1"/>
            <a:r>
              <a:rPr lang="ja-JP" altLang="en-US" sz="2800"/>
              <a:t>そこで</a:t>
            </a:r>
            <a:r>
              <a:rPr lang="en-US" altLang="ja-JP" sz="2800"/>
              <a:t>HTML::TagParser </a:t>
            </a:r>
            <a:r>
              <a:rPr lang="ja-JP" altLang="en-US" sz="2800"/>
              <a:t>でためす</a:t>
            </a:r>
          </a:p>
          <a:p>
            <a:pPr lvl="2"/>
            <a:r>
              <a:rPr lang="en-US" altLang="ja-JP" sz="2800"/>
              <a:t>http://www.kawa.net/works/perl/html/tagparser.html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ＨＴＭＬ</a:t>
            </a:r>
            <a:r>
              <a:rPr lang="en-US" altLang="ja-JP" sz="4000"/>
              <a:t>::</a:t>
            </a:r>
            <a:r>
              <a:rPr lang="ja-JP" altLang="en-US" sz="4000"/>
              <a:t>Ｔａｇ</a:t>
            </a:r>
            <a:r>
              <a:rPr lang="en-US" altLang="ja-JP" sz="4000"/>
              <a:t>Parser</a:t>
            </a:r>
            <a:r>
              <a:rPr lang="ja-JP" altLang="en-US" sz="4000"/>
              <a:t>の</a:t>
            </a:r>
            <a:br>
              <a:rPr lang="ja-JP" altLang="en-US" sz="4000"/>
            </a:br>
            <a:r>
              <a:rPr lang="ja-JP" altLang="en-US" sz="4000"/>
              <a:t>東大</a:t>
            </a:r>
            <a:r>
              <a:rPr lang="en-US" altLang="ja-JP" sz="4000"/>
              <a:t>OPAC</a:t>
            </a:r>
            <a:r>
              <a:rPr lang="ja-JP" altLang="en-US" sz="4000"/>
              <a:t>適用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375025"/>
          </a:xfrm>
          <a:solidFill>
            <a:srgbClr val="993366">
              <a:alpha val="39999"/>
            </a:srgbClr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use HTML::TagParser;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$html = HTML::TagParser-&gt;new();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$html-&gt;open( "./OPAC.html" 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my @elem = $html-&gt;getElementsByTagName( "td"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foreach (@elem)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	my $rec = $_-&gt;innerText();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	if ($rec =~ /\[</a:t>
            </a:r>
            <a:r>
              <a:rPr lang="ja-JP" altLang="en-US" sz="1800"/>
              <a:t>図書</a:t>
            </a:r>
            <a:r>
              <a:rPr lang="en-US" altLang="ja-JP" sz="1800"/>
              <a:t>/ or $rec =~ /\[</a:t>
            </a:r>
            <a:r>
              <a:rPr lang="ja-JP" altLang="en-US" sz="1800"/>
              <a:t>雑誌</a:t>
            </a:r>
            <a:r>
              <a:rPr lang="en-US" altLang="ja-JP" sz="1800"/>
              <a:t>/ or $rec =~ /\[</a:t>
            </a:r>
            <a:r>
              <a:rPr lang="ja-JP" altLang="en-US" sz="1800"/>
              <a:t>特集</a:t>
            </a:r>
            <a:r>
              <a:rPr lang="en-US" altLang="ja-JP" sz="1800"/>
              <a:t>/)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 print $rec, "\n";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en-US" altLang="ja-JP"/>
              <a:t>HTML::TagParser</a:t>
            </a:r>
            <a:r>
              <a:rPr lang="ja-JP" altLang="en-US"/>
              <a:t>結果サンプル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04137" cy="4392612"/>
          </a:xfrm>
          <a:solidFill>
            <a:srgbClr val="FF6600">
              <a:alpha val="50000"/>
            </a:srgbClr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特集</a:t>
            </a:r>
            <a:r>
              <a:rPr lang="en-US" altLang="ja-JP" sz="1600"/>
              <a:t>].</a:t>
            </a:r>
            <a:r>
              <a:rPr lang="ja-JP" altLang="en-US" sz="1600"/>
              <a:t>東京大学先端科学技術研究センター</a:t>
            </a:r>
            <a:r>
              <a:rPr lang="en-US" altLang="ja-JP" sz="1600"/>
              <a:t>.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特集</a:t>
            </a:r>
            <a:r>
              <a:rPr lang="en-US" altLang="ja-JP" sz="1600"/>
              <a:t>].</a:t>
            </a:r>
            <a:r>
              <a:rPr lang="ja-JP" altLang="en-US" sz="1600"/>
              <a:t>新精測レーダ </a:t>
            </a:r>
            <a:r>
              <a:rPr lang="en-US" altLang="ja-JP" sz="1600"/>
              <a:t>. </a:t>
            </a:r>
            <a:r>
              <a:rPr lang="ja-JP" altLang="en-US" sz="1600"/>
              <a:t>付録</a:t>
            </a:r>
            <a:r>
              <a:rPr lang="en-US" altLang="ja-JP" sz="1600"/>
              <a:t>. </a:t>
            </a:r>
            <a:r>
              <a:rPr lang="ja-JP" altLang="en-US" sz="1600"/>
              <a:t>ロケット追跡レーダの歴史 </a:t>
            </a:r>
            <a:r>
              <a:rPr lang="en-US" altLang="ja-JP" sz="1600"/>
              <a:t>: </a:t>
            </a:r>
            <a:r>
              <a:rPr lang="ja-JP" altLang="en-US" sz="1600"/>
              <a:t>東京大学時代から宇宙科学研究所まで</a:t>
            </a:r>
            <a:r>
              <a:rPr lang="en-US" altLang="ja-JP" sz="1600"/>
              <a:t>.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特集</a:t>
            </a:r>
            <a:r>
              <a:rPr lang="en-US" altLang="ja-JP" sz="1600"/>
              <a:t>].</a:t>
            </a:r>
            <a:r>
              <a:rPr lang="ja-JP" altLang="en-US" sz="1600"/>
              <a:t>東京大学法律プロフェッショナル・セミナー 企業組織と租税法</a:t>
            </a:r>
            <a:r>
              <a:rPr lang="en-US" altLang="ja-JP" sz="1600"/>
              <a:t>. - (</a:t>
            </a:r>
            <a:r>
              <a:rPr lang="ja-JP" altLang="en-US" sz="1600"/>
              <a:t>別冊商事法務</a:t>
            </a:r>
            <a:r>
              <a:rPr lang="en-US" altLang="ja-JP" sz="1600"/>
              <a:t>).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図書</a:t>
            </a:r>
            <a:r>
              <a:rPr lang="en-US" altLang="ja-JP" sz="1600"/>
              <a:t>].</a:t>
            </a:r>
            <a:r>
              <a:rPr lang="ja-JP" altLang="en-US" sz="1600"/>
              <a:t>株主有限責任制度の弊害と過少資本による株主の責任 </a:t>
            </a:r>
            <a:r>
              <a:rPr lang="en-US" altLang="ja-JP" sz="1600"/>
              <a:t>: </a:t>
            </a:r>
            <a:r>
              <a:rPr lang="ja-JP" altLang="en-US" sz="1600"/>
              <a:t>自己資本の水準から株主のインセンティブへ </a:t>
            </a:r>
            <a:r>
              <a:rPr lang="en-US" altLang="ja-JP" sz="1600"/>
              <a:t>/ </a:t>
            </a:r>
            <a:r>
              <a:rPr lang="ja-JP" altLang="en-US" sz="1600"/>
              <a:t>後藤元著</a:t>
            </a:r>
            <a:r>
              <a:rPr lang="en-US" altLang="ja-JP" sz="1600"/>
              <a:t>. - </a:t>
            </a:r>
            <a:r>
              <a:rPr lang="ja-JP" altLang="en-US" sz="1600"/>
              <a:t>東京 </a:t>
            </a:r>
            <a:r>
              <a:rPr lang="en-US" altLang="ja-JP" sz="1600"/>
              <a:t>: </a:t>
            </a:r>
            <a:r>
              <a:rPr lang="ja-JP" altLang="en-US" sz="1600"/>
              <a:t>商事法務 </a:t>
            </a:r>
            <a:r>
              <a:rPr lang="en-US" altLang="ja-JP" sz="1600"/>
              <a:t>, 2007.10. - 2007. &lt;22481851&gt;[BA83750351]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図書</a:t>
            </a:r>
            <a:r>
              <a:rPr lang="en-US" altLang="ja-JP" sz="1600"/>
              <a:t>].2004</a:t>
            </a:r>
            <a:r>
              <a:rPr lang="ja-JP" altLang="en-US" sz="1600"/>
              <a:t>年</a:t>
            </a:r>
            <a:r>
              <a:rPr lang="en-US" altLang="ja-JP" sz="1600"/>
              <a:t>7</a:t>
            </a:r>
            <a:r>
              <a:rPr lang="ja-JP" altLang="en-US" sz="1600"/>
              <a:t>月新潟・福島豪雨における住民行動と災害情報の伝達 </a:t>
            </a:r>
            <a:r>
              <a:rPr lang="en-US" altLang="ja-JP" sz="1600"/>
              <a:t>/ </a:t>
            </a:r>
            <a:r>
              <a:rPr lang="ja-JP" altLang="en-US" sz="1600"/>
              <a:t>著作 東京大学大学院情報学環「災害と情報」研究会</a:t>
            </a:r>
            <a:r>
              <a:rPr lang="en-US" altLang="ja-JP" sz="1600"/>
              <a:t>. - </a:t>
            </a:r>
            <a:r>
              <a:rPr lang="ja-JP" altLang="en-US" sz="1600"/>
              <a:t>東京 </a:t>
            </a:r>
            <a:r>
              <a:rPr lang="en-US" altLang="ja-JP" sz="1600"/>
              <a:t>: </a:t>
            </a:r>
            <a:r>
              <a:rPr lang="ja-JP" altLang="en-US" sz="1600"/>
              <a:t>東京大学大学院情報学環「災害と情報」研究会 </a:t>
            </a:r>
            <a:r>
              <a:rPr lang="en-US" altLang="ja-JP" sz="1600"/>
              <a:t>, 2005.3. - (</a:t>
            </a:r>
            <a:r>
              <a:rPr lang="ja-JP" altLang="en-US" sz="1600"/>
              <a:t>災害情報調査研究報告書 </a:t>
            </a:r>
            <a:r>
              <a:rPr lang="en-US" altLang="ja-JP" sz="1600"/>
              <a:t>; no. 66). - 2005. &lt;22477333&gt;[BA83881972]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図書</a:t>
            </a:r>
            <a:r>
              <a:rPr lang="en-US" altLang="ja-JP" sz="1600"/>
              <a:t>].2003</a:t>
            </a:r>
            <a:r>
              <a:rPr lang="ja-JP" altLang="en-US" sz="1600"/>
              <a:t>年十勝沖地震における津波避難行動 </a:t>
            </a:r>
            <a:r>
              <a:rPr lang="en-US" altLang="ja-JP" sz="1600"/>
              <a:t>: </a:t>
            </a:r>
            <a:r>
              <a:rPr lang="ja-JP" altLang="en-US" sz="1600"/>
              <a:t>住民聞き取り調査を中心に </a:t>
            </a:r>
            <a:r>
              <a:rPr lang="en-US" altLang="ja-JP" sz="1600"/>
              <a:t>/ </a:t>
            </a:r>
            <a:r>
              <a:rPr lang="ja-JP" altLang="en-US" sz="1600"/>
              <a:t>著作 東京大学大学院情報学環「災害と情報」研究会</a:t>
            </a:r>
            <a:r>
              <a:rPr lang="en-US" altLang="ja-JP" sz="1600"/>
              <a:t>. - </a:t>
            </a:r>
            <a:r>
              <a:rPr lang="ja-JP" altLang="en-US" sz="1600"/>
              <a:t>東京 </a:t>
            </a:r>
            <a:r>
              <a:rPr lang="en-US" altLang="ja-JP" sz="1600"/>
              <a:t>: </a:t>
            </a:r>
            <a:r>
              <a:rPr lang="ja-JP" altLang="en-US" sz="1600"/>
              <a:t>東京大学大学院情報学環「災害と情報」研究会 </a:t>
            </a:r>
            <a:r>
              <a:rPr lang="en-US" altLang="ja-JP" sz="1600"/>
              <a:t>, 2005.3. - (</a:t>
            </a:r>
            <a:r>
              <a:rPr lang="ja-JP" altLang="en-US" sz="1600"/>
              <a:t>災害情報調査研究報告書 </a:t>
            </a:r>
            <a:r>
              <a:rPr lang="en-US" altLang="ja-JP" sz="1600"/>
              <a:t>; no. 65). - 2005. &lt;22477311&gt;[BA83881280]</a:t>
            </a:r>
          </a:p>
          <a:p>
            <a:pPr>
              <a:lnSpc>
                <a:spcPct val="80000"/>
              </a:lnSpc>
            </a:pPr>
            <a:r>
              <a:rPr lang="en-US" altLang="ja-JP" sz="1600"/>
              <a:t>[</a:t>
            </a:r>
            <a:r>
              <a:rPr lang="ja-JP" altLang="en-US" sz="1600"/>
              <a:t>図書</a:t>
            </a:r>
            <a:r>
              <a:rPr lang="en-US" altLang="ja-JP" sz="1600"/>
              <a:t>].</a:t>
            </a:r>
            <a:r>
              <a:rPr lang="ja-JP" altLang="en-US" sz="1600"/>
              <a:t>自治体における津波防災対策の現状 </a:t>
            </a:r>
            <a:r>
              <a:rPr lang="en-US" altLang="ja-JP" sz="1600"/>
              <a:t>/ </a:t>
            </a:r>
            <a:r>
              <a:rPr lang="ja-JP" altLang="en-US" sz="1600"/>
              <a:t>著作 東京大学大学院情報学環「災害と情報」研究会</a:t>
            </a:r>
            <a:r>
              <a:rPr lang="en-US" altLang="ja-JP" sz="1600"/>
              <a:t>. - </a:t>
            </a:r>
            <a:r>
              <a:rPr lang="ja-JP" altLang="en-US" sz="1600"/>
              <a:t>東京 </a:t>
            </a:r>
            <a:r>
              <a:rPr lang="en-US" altLang="ja-JP" sz="1600"/>
              <a:t>: </a:t>
            </a:r>
            <a:r>
              <a:rPr lang="ja-JP" altLang="en-US" sz="1600"/>
              <a:t>東京大学大学院情報学環「災害と情報」研究会 </a:t>
            </a:r>
            <a:r>
              <a:rPr lang="en-US" altLang="ja-JP" sz="1600"/>
              <a:t>, 2005.1. - (</a:t>
            </a:r>
            <a:r>
              <a:rPr lang="ja-JP" altLang="en-US" sz="1600"/>
              <a:t>災害情報調査研究報告書 </a:t>
            </a:r>
            <a:r>
              <a:rPr lang="en-US" altLang="ja-JP" sz="1600"/>
              <a:t>; no. 64). - 2005. &lt;22476748&gt;[BA83859703]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第４幕</a:t>
            </a:r>
            <a:r>
              <a:rPr lang="ja-JP" altLang="en-US" sz="3600"/>
              <a:t>（前編）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/>
              <a:t>Engel</a:t>
            </a:r>
            <a:r>
              <a:rPr lang="ja-JP" altLang="en-US" sz="2400"/>
              <a:t>の話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有価証券報告書ロード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古貨幣ＤＢカスタマイズ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図書館カレンダーの話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VuFind</a:t>
            </a:r>
            <a:r>
              <a:rPr lang="ja-JP" altLang="en-US" sz="2400"/>
              <a:t>の話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LDAP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東京大学版</a:t>
            </a:r>
            <a:r>
              <a:rPr lang="en-US" altLang="ja-JP" sz="2400"/>
              <a:t>LibX </a:t>
            </a:r>
            <a:r>
              <a:rPr lang="en-US" altLang="ja-JP" sz="1800"/>
              <a:t>(FireFox</a:t>
            </a:r>
            <a:r>
              <a:rPr lang="ja-JP" altLang="en-US" sz="1800"/>
              <a:t>プラグイン）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学外書誌バッチ検索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参考情報「図書委員向け雑誌リストの作成」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附属図書館ニュースの</a:t>
            </a:r>
            <a:r>
              <a:rPr lang="en-US" altLang="ja-JP" sz="2400"/>
              <a:t>RSS</a:t>
            </a:r>
            <a:r>
              <a:rPr lang="ja-JP" altLang="en-US" sz="2400"/>
              <a:t>配信の話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第４幕</a:t>
            </a:r>
            <a:r>
              <a:rPr lang="ja-JP" altLang="en-US" sz="3600"/>
              <a:t>（後編、準備中）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著作リストの簡略誌名→詳細誌名変換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XML</a:t>
            </a:r>
            <a:r>
              <a:rPr lang="ja-JP" altLang="en-US" sz="2400"/>
              <a:t>著作リストの処理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サブルーチンのつくりかた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ILL</a:t>
            </a:r>
            <a:r>
              <a:rPr lang="ja-JP" altLang="en-US" sz="2400"/>
              <a:t>四半期集計の簡略化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Excel</a:t>
            </a:r>
            <a:r>
              <a:rPr lang="ja-JP" altLang="en-US" sz="2400"/>
              <a:t>の</a:t>
            </a:r>
            <a:r>
              <a:rPr lang="en-US" altLang="ja-JP" sz="2400"/>
              <a:t>if</a:t>
            </a:r>
            <a:r>
              <a:rPr lang="ja-JP" altLang="en-US" sz="2400"/>
              <a:t>関数と</a:t>
            </a:r>
            <a:r>
              <a:rPr lang="en-US" altLang="ja-JP" sz="2400"/>
              <a:t>sumif</a:t>
            </a:r>
            <a:r>
              <a:rPr lang="ja-JP" altLang="en-US" sz="2400"/>
              <a:t>関数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Excel</a:t>
            </a:r>
            <a:r>
              <a:rPr lang="ja-JP" altLang="en-US" sz="2400"/>
              <a:t>のピボットテーブル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請求記号による館内マップ表示</a:t>
            </a:r>
          </a:p>
          <a:p>
            <a:pPr lvl="1">
              <a:lnSpc>
                <a:spcPct val="90000"/>
              </a:lnSpc>
            </a:pPr>
            <a:r>
              <a:rPr lang="en-US" altLang="ja-JP" sz="2400"/>
              <a:t>CGI</a:t>
            </a:r>
            <a:r>
              <a:rPr lang="ja-JP" altLang="en-US" sz="2400"/>
              <a:t>の作成法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図書館ガジェット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SciFinder</a:t>
            </a:r>
            <a:r>
              <a:rPr lang="ja-JP" altLang="en-US" sz="2400"/>
              <a:t>の申請フォーム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/>
              <a:t>Engel</a:t>
            </a:r>
            <a:r>
              <a:rPr lang="ja-JP" altLang="en-US" sz="4000"/>
              <a:t>の話</a:t>
            </a:r>
            <a:br>
              <a:rPr lang="ja-JP" altLang="en-US" sz="4000"/>
            </a:br>
            <a:r>
              <a:rPr lang="ja-JP" altLang="en-US" sz="4000"/>
              <a:t>～有価証券報告書データロード～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3835400"/>
          </a:xfrm>
        </p:spPr>
        <p:txBody>
          <a:bodyPr/>
          <a:lstStyle/>
          <a:p>
            <a:r>
              <a:rPr lang="ja-JP" altLang="en-US"/>
              <a:t>雑誌所蔵編集形生成</a:t>
            </a:r>
          </a:p>
          <a:p>
            <a:pPr lvl="1"/>
            <a:r>
              <a:rPr lang="ja-JP" altLang="en-US"/>
              <a:t>図書館業務システムの仕様の確認</a:t>
            </a:r>
          </a:p>
          <a:p>
            <a:pPr lvl="2"/>
            <a:r>
              <a:rPr lang="ja-JP" altLang="en-US"/>
              <a:t>（以前にみたような記憶あり）</a:t>
            </a:r>
          </a:p>
          <a:p>
            <a:pPr lvl="1"/>
            <a:r>
              <a:rPr lang="ja-JP" altLang="en-US"/>
              <a:t>簡単ロジックで実装</a:t>
            </a:r>
          </a:p>
          <a:p>
            <a:pPr lvl="2"/>
            <a:r>
              <a:rPr lang="ja-JP" altLang="en-US"/>
              <a:t>巻号順にチェックインできると話が楽？</a:t>
            </a:r>
          </a:p>
          <a:p>
            <a:pPr lvl="1"/>
            <a:endParaRPr lang="ja-JP" altLang="en-US"/>
          </a:p>
          <a:p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/>
              <a:t>Engel</a:t>
            </a:r>
            <a:r>
              <a:rPr lang="ja-JP" altLang="en-US" sz="4000"/>
              <a:t>の話</a:t>
            </a:r>
            <a:br>
              <a:rPr lang="ja-JP" altLang="en-US" sz="4000"/>
            </a:br>
            <a:r>
              <a:rPr lang="ja-JP" altLang="en-US" sz="4000"/>
              <a:t>～古貨幣ＤＢのカスタマイズ～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講習会サーバへのテスト環境構築は終了</a:t>
            </a:r>
          </a:p>
          <a:p>
            <a:r>
              <a:rPr lang="ja-JP" altLang="en-US"/>
              <a:t>どの部分を直す？</a:t>
            </a:r>
          </a:p>
          <a:p>
            <a:pPr lvl="1"/>
            <a:r>
              <a:rPr lang="ja-JP" altLang="en-US"/>
              <a:t>画面表示を直す？</a:t>
            </a:r>
          </a:p>
          <a:p>
            <a:pPr lvl="1"/>
            <a:r>
              <a:rPr lang="ja-JP" altLang="en-US"/>
              <a:t>機能を追加する</a:t>
            </a:r>
          </a:p>
          <a:p>
            <a:pPr lvl="2"/>
            <a:r>
              <a:rPr lang="ja-JP" altLang="en-US"/>
              <a:t>詳細検索</a:t>
            </a:r>
          </a:p>
          <a:p>
            <a:pPr lvl="2"/>
            <a:r>
              <a:rPr lang="ja-JP" altLang="en-US"/>
              <a:t>ソート</a:t>
            </a:r>
          </a:p>
          <a:p>
            <a:pPr lvl="2"/>
            <a:r>
              <a:rPr lang="ja-JP" altLang="en-US"/>
              <a:t>結果ダウンロード</a:t>
            </a:r>
          </a:p>
          <a:p>
            <a:pPr lvl="1">
              <a:buFontTx/>
              <a:buNone/>
            </a:pPr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図書館カレンダー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その後の仕様の変更</a:t>
            </a:r>
          </a:p>
          <a:p>
            <a:r>
              <a:rPr lang="ja-JP" altLang="en-US"/>
              <a:t>技術面での学習状況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図書館マップ</a:t>
            </a:r>
            <a:r>
              <a:rPr lang="en-US" altLang="ja-JP"/>
              <a:t>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請求記号で棚位置を検索</a:t>
            </a:r>
          </a:p>
          <a:p>
            <a:pPr lvl="1"/>
            <a:r>
              <a:rPr lang="ja-JP" altLang="en-US"/>
              <a:t>丸善の棚移動計画策定時のデータを流用</a:t>
            </a:r>
          </a:p>
          <a:p>
            <a:r>
              <a:rPr lang="ja-JP" altLang="en-US"/>
              <a:t>図書館マップの作成</a:t>
            </a:r>
          </a:p>
          <a:p>
            <a:r>
              <a:rPr lang="ja-JP" altLang="en-US"/>
              <a:t>資料</a:t>
            </a:r>
            <a:r>
              <a:rPr lang="en-US" altLang="ja-JP"/>
              <a:t>ID</a:t>
            </a:r>
            <a:r>
              <a:rPr lang="ja-JP" altLang="en-US"/>
              <a:t>とのリンク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792163"/>
          </a:xfrm>
        </p:spPr>
        <p:txBody>
          <a:bodyPr/>
          <a:lstStyle/>
          <a:p>
            <a:r>
              <a:rPr lang="ja-JP" altLang="en-US" sz="2800"/>
              <a:t>図書館マップ</a:t>
            </a:r>
            <a:r>
              <a:rPr lang="en-US" altLang="ja-JP" sz="2800"/>
              <a:t>(2)</a:t>
            </a:r>
            <a:br>
              <a:rPr lang="en-US" altLang="ja-JP" sz="2800"/>
            </a:br>
            <a:r>
              <a:rPr lang="ja-JP" altLang="en-US" sz="4000"/>
              <a:t>内部仕様案の検討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755650" y="1989138"/>
            <a:ext cx="7273925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階数、棚番号に関係なく、請求記号順でソートしたデータに、棚識別用の</a:t>
            </a:r>
            <a:r>
              <a:rPr lang="en-US" altLang="ja-JP"/>
              <a:t>ID</a:t>
            </a:r>
            <a:br>
              <a:rPr lang="en-US" altLang="ja-JP"/>
            </a:br>
            <a:r>
              <a:rPr lang="ja-JP" altLang="en-US"/>
              <a:t>を付与する。</a:t>
            </a:r>
            <a:br>
              <a:rPr lang="ja-JP" altLang="en-US"/>
            </a:br>
            <a:endParaRPr lang="ja-JP" alt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27088" y="2997200"/>
            <a:ext cx="7273925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請求記号で検索して、棚識別用</a:t>
            </a:r>
            <a:r>
              <a:rPr lang="en-US" altLang="ja-JP"/>
              <a:t>ID</a:t>
            </a:r>
            <a:r>
              <a:rPr lang="ja-JP" altLang="en-US"/>
              <a:t>を特定する。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55650" y="3789363"/>
            <a:ext cx="7129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別途、棚識別用</a:t>
            </a:r>
            <a:r>
              <a:rPr lang="en-US" altLang="ja-JP"/>
              <a:t>ID</a:t>
            </a:r>
            <a:r>
              <a:rPr lang="ja-JP" altLang="en-US"/>
              <a:t>に対応した画像ファイルを用意。</a:t>
            </a:r>
            <a:br>
              <a:rPr lang="ja-JP" altLang="en-US"/>
            </a:br>
            <a:r>
              <a:rPr lang="ja-JP" altLang="en-US"/>
              <a:t>　　棚識別用</a:t>
            </a:r>
            <a:r>
              <a:rPr lang="en-US" altLang="ja-JP"/>
              <a:t>ID</a:t>
            </a:r>
            <a:r>
              <a:rPr lang="ja-JP" altLang="en-US"/>
              <a:t>と画像ファイル名を対応させたハッシュ作成？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755650" y="5084763"/>
            <a:ext cx="7561263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特定された識別用</a:t>
            </a:r>
            <a:r>
              <a:rPr lang="en-US" altLang="ja-JP"/>
              <a:t>ID</a:t>
            </a:r>
            <a:r>
              <a:rPr lang="ja-JP" altLang="en-US"/>
              <a:t>をキーにして、画像ファイルを特定し、</a:t>
            </a:r>
            <a:r>
              <a:rPr lang="en-US" altLang="ja-JP"/>
              <a:t>html</a:t>
            </a:r>
            <a:r>
              <a:rPr lang="ja-JP" altLang="en-US"/>
              <a:t>で表示させる</a:t>
            </a:r>
            <a:r>
              <a:rPr lang="en-US" altLang="ja-JP"/>
              <a:t>?</a:t>
            </a:r>
            <a:br>
              <a:rPr lang="en-US" altLang="ja-JP"/>
            </a:br>
            <a:r>
              <a:rPr lang="ja-JP" altLang="en-US"/>
              <a:t>　　</a:t>
            </a:r>
            <a:r>
              <a:rPr lang="en-US" altLang="ja-JP"/>
              <a:t>&lt;IMG SRC="$MAP{</a:t>
            </a:r>
            <a:r>
              <a:rPr lang="ja-JP" altLang="en-US"/>
              <a:t>識別用</a:t>
            </a:r>
            <a:r>
              <a:rPr lang="en-US" altLang="ja-JP"/>
              <a:t>ID}"&gt;</a:t>
            </a:r>
            <a:r>
              <a:rPr lang="ja-JP" altLang="en-US"/>
              <a:t>とか。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図書館ガジェット</a:t>
            </a:r>
            <a:r>
              <a:rPr lang="en-US" altLang="ja-JP"/>
              <a:t>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r>
              <a:rPr lang="en-US" altLang="ja-JP" sz="2800"/>
              <a:t>Macintosh</a:t>
            </a:r>
            <a:r>
              <a:rPr lang="ja-JP" altLang="en-US" sz="2800"/>
              <a:t>版（ダッシュボード）</a:t>
            </a:r>
          </a:p>
          <a:p>
            <a:pPr lvl="1"/>
            <a:r>
              <a:rPr lang="ja-JP" altLang="en-US" sz="2800"/>
              <a:t>自宅の</a:t>
            </a:r>
            <a:r>
              <a:rPr lang="en-US" altLang="ja-JP" sz="2800"/>
              <a:t>Macintosh</a:t>
            </a:r>
            <a:r>
              <a:rPr lang="ja-JP" altLang="en-US" sz="2800"/>
              <a:t>不調のためとりやめ</a:t>
            </a:r>
          </a:p>
          <a:p>
            <a:pPr lvl="1"/>
            <a:r>
              <a:rPr lang="en-US" altLang="ja-JP" sz="2800"/>
              <a:t>Leopard</a:t>
            </a:r>
            <a:r>
              <a:rPr lang="ja-JP" altLang="en-US" sz="2800"/>
              <a:t>では、</a:t>
            </a:r>
            <a:r>
              <a:rPr lang="en-US" altLang="ja-JP" sz="2800"/>
              <a:t>Web</a:t>
            </a:r>
            <a:r>
              <a:rPr lang="ja-JP" altLang="en-US" sz="2800"/>
              <a:t>ページから簡単にガジェット作成可能？</a:t>
            </a:r>
          </a:p>
          <a:p>
            <a:r>
              <a:rPr lang="en-US" altLang="ja-JP" sz="2800"/>
              <a:t>Google</a:t>
            </a:r>
            <a:r>
              <a:rPr lang="ja-JP" altLang="en-US" sz="2800"/>
              <a:t>ガジェット</a:t>
            </a:r>
          </a:p>
          <a:p>
            <a:pPr lvl="1"/>
            <a:r>
              <a:rPr lang="ja-JP" altLang="en-US" sz="2800"/>
              <a:t>とりあえず、</a:t>
            </a:r>
            <a:r>
              <a:rPr lang="en-US" altLang="ja-JP" sz="2800"/>
              <a:t>Web</a:t>
            </a:r>
            <a:r>
              <a:rPr lang="ja-JP" altLang="en-US" sz="2800"/>
              <a:t>ブラウザに結果表示</a:t>
            </a:r>
          </a:p>
          <a:p>
            <a:pPr lvl="1"/>
            <a:r>
              <a:rPr lang="ja-JP" altLang="en-US" sz="2800"/>
              <a:t>内部表示を行うには、データ加工が必要</a:t>
            </a:r>
          </a:p>
          <a:p>
            <a:pPr lvl="2"/>
            <a:r>
              <a:rPr lang="en-US" altLang="ja-JP" sz="2800"/>
              <a:t>OPAC</a:t>
            </a:r>
            <a:r>
              <a:rPr lang="ja-JP" altLang="en-US" sz="2800"/>
              <a:t>のＷｅｂサービスを用意する？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劇場のデザイン テンプレート">
  <a:themeElements>
    <a:clrScheme name="劇場のデザイン テンプレート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劇場のデザイン テンプレート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劇場のデザイン テンプレート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劇場のデザイン テンプレート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劇場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劇場のデザイン テンプレート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劇場のデザイン テンプレート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劇場のデザイン テンプレート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劇場のデザイン テンプレート</Template>
  <TotalTime>139</TotalTime>
  <Words>932</Words>
  <Application>Microsoft Office PowerPoint</Application>
  <PresentationFormat>画面に合わせる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Times New Roman</vt:lpstr>
      <vt:lpstr>ＭＳ Ｐゴシック</vt:lpstr>
      <vt:lpstr>Arial</vt:lpstr>
      <vt:lpstr>ＭＳ Ｐ明朝</vt:lpstr>
      <vt:lpstr>劇場のデザイン テンプレート</vt:lpstr>
      <vt:lpstr>講習会「第４幕」</vt:lpstr>
      <vt:lpstr>第４幕（前編）</vt:lpstr>
      <vt:lpstr>第４幕（後編、準備中）</vt:lpstr>
      <vt:lpstr>Engelの話 ～有価証券報告書データロード～</vt:lpstr>
      <vt:lpstr>Engelの話 ～古貨幣ＤＢのカスタマイズ～</vt:lpstr>
      <vt:lpstr>図書館カレンダー</vt:lpstr>
      <vt:lpstr>図書館マップ(1)</vt:lpstr>
      <vt:lpstr>図書館マップ(2) 内部仕様案の検討</vt:lpstr>
      <vt:lpstr>図書館ガジェット(1)</vt:lpstr>
      <vt:lpstr>VuFindの話</vt:lpstr>
      <vt:lpstr>図書館ガジェット(2) ＯＰＡＣのWebサービス化</vt:lpstr>
      <vt:lpstr>ＨＴＭＬ::ＴａｇParserの 東大OPAC適用</vt:lpstr>
      <vt:lpstr>HTML::TagParser結果サンプル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社研図書室</dc:creator>
  <cp:keywords/>
  <dc:description/>
  <cp:lastModifiedBy>前田　朗</cp:lastModifiedBy>
  <cp:revision>96</cp:revision>
  <cp:lastPrinted>1601-01-01T00:00:00Z</cp:lastPrinted>
  <dcterms:created xsi:type="dcterms:W3CDTF">2007-12-03T00:09:49Z</dcterms:created>
  <dcterms:modified xsi:type="dcterms:W3CDTF">2021-10-11T04:41:20Z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TC010690861041</vt:lpwstr>
  </property>
</Properties>
</file>