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1" r:id="rId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reeform 2"/>
          <p:cNvSpPr>
            <a:spLocks/>
          </p:cNvSpPr>
          <p:nvPr/>
        </p:nvSpPr>
        <p:spPr bwMode="gray">
          <a:xfrm rot="10800000">
            <a:off x="6550025" y="4953000"/>
            <a:ext cx="1798638" cy="1674813"/>
          </a:xfrm>
          <a:custGeom>
            <a:avLst/>
            <a:gdLst>
              <a:gd name="T0" fmla="*/ 836 w 2381"/>
              <a:gd name="T1" fmla="*/ 1291 h 2218"/>
              <a:gd name="T2" fmla="*/ 744 w 2381"/>
              <a:gd name="T3" fmla="*/ 1277 h 2218"/>
              <a:gd name="T4" fmla="*/ 639 w 2381"/>
              <a:gd name="T5" fmla="*/ 1248 h 2218"/>
              <a:gd name="T6" fmla="*/ 576 w 2381"/>
              <a:gd name="T7" fmla="*/ 1224 h 2218"/>
              <a:gd name="T8" fmla="*/ 423 w 2381"/>
              <a:gd name="T9" fmla="*/ 1200 h 2218"/>
              <a:gd name="T10" fmla="*/ 552 w 2381"/>
              <a:gd name="T11" fmla="*/ 1152 h 2218"/>
              <a:gd name="T12" fmla="*/ 692 w 2381"/>
              <a:gd name="T13" fmla="*/ 1109 h 2218"/>
              <a:gd name="T14" fmla="*/ 600 w 2381"/>
              <a:gd name="T15" fmla="*/ 936 h 2218"/>
              <a:gd name="T16" fmla="*/ 485 w 2381"/>
              <a:gd name="T17" fmla="*/ 739 h 2218"/>
              <a:gd name="T18" fmla="*/ 322 w 2381"/>
              <a:gd name="T19" fmla="*/ 533 h 2218"/>
              <a:gd name="T20" fmla="*/ 509 w 2381"/>
              <a:gd name="T21" fmla="*/ 663 h 2218"/>
              <a:gd name="T22" fmla="*/ 600 w 2381"/>
              <a:gd name="T23" fmla="*/ 648 h 2218"/>
              <a:gd name="T24" fmla="*/ 836 w 2381"/>
              <a:gd name="T25" fmla="*/ 768 h 2218"/>
              <a:gd name="T26" fmla="*/ 922 w 2381"/>
              <a:gd name="T27" fmla="*/ 869 h 2218"/>
              <a:gd name="T28" fmla="*/ 936 w 2381"/>
              <a:gd name="T29" fmla="*/ 759 h 2218"/>
              <a:gd name="T30" fmla="*/ 1037 w 2381"/>
              <a:gd name="T31" fmla="*/ 509 h 2218"/>
              <a:gd name="T32" fmla="*/ 1138 w 2381"/>
              <a:gd name="T33" fmla="*/ 370 h 2218"/>
              <a:gd name="T34" fmla="*/ 1196 w 2381"/>
              <a:gd name="T35" fmla="*/ 288 h 2218"/>
              <a:gd name="T36" fmla="*/ 1244 w 2381"/>
              <a:gd name="T37" fmla="*/ 211 h 2218"/>
              <a:gd name="T38" fmla="*/ 1416 w 2381"/>
              <a:gd name="T39" fmla="*/ 0 h 2218"/>
              <a:gd name="T40" fmla="*/ 1421 w 2381"/>
              <a:gd name="T41" fmla="*/ 173 h 2218"/>
              <a:gd name="T42" fmla="*/ 1426 w 2381"/>
              <a:gd name="T43" fmla="*/ 288 h 2218"/>
              <a:gd name="T44" fmla="*/ 1407 w 2381"/>
              <a:gd name="T45" fmla="*/ 831 h 2218"/>
              <a:gd name="T46" fmla="*/ 1757 w 2381"/>
              <a:gd name="T47" fmla="*/ 634 h 2218"/>
              <a:gd name="T48" fmla="*/ 1892 w 2381"/>
              <a:gd name="T49" fmla="*/ 610 h 2218"/>
              <a:gd name="T50" fmla="*/ 1916 w 2381"/>
              <a:gd name="T51" fmla="*/ 610 h 2218"/>
              <a:gd name="T52" fmla="*/ 1997 w 2381"/>
              <a:gd name="T53" fmla="*/ 610 h 2218"/>
              <a:gd name="T54" fmla="*/ 2156 w 2381"/>
              <a:gd name="T55" fmla="*/ 557 h 2218"/>
              <a:gd name="T56" fmla="*/ 2300 w 2381"/>
              <a:gd name="T57" fmla="*/ 591 h 2218"/>
              <a:gd name="T58" fmla="*/ 2276 w 2381"/>
              <a:gd name="T59" fmla="*/ 639 h 2218"/>
              <a:gd name="T60" fmla="*/ 2112 w 2381"/>
              <a:gd name="T61" fmla="*/ 773 h 2218"/>
              <a:gd name="T62" fmla="*/ 2050 w 2381"/>
              <a:gd name="T63" fmla="*/ 864 h 2218"/>
              <a:gd name="T64" fmla="*/ 1954 w 2381"/>
              <a:gd name="T65" fmla="*/ 960 h 2218"/>
              <a:gd name="T66" fmla="*/ 1728 w 2381"/>
              <a:gd name="T67" fmla="*/ 1114 h 2218"/>
              <a:gd name="T68" fmla="*/ 1916 w 2381"/>
              <a:gd name="T69" fmla="*/ 1224 h 2218"/>
              <a:gd name="T70" fmla="*/ 2031 w 2381"/>
              <a:gd name="T71" fmla="*/ 1287 h 2218"/>
              <a:gd name="T72" fmla="*/ 2141 w 2381"/>
              <a:gd name="T73" fmla="*/ 1387 h 2218"/>
              <a:gd name="T74" fmla="*/ 2280 w 2381"/>
              <a:gd name="T75" fmla="*/ 1459 h 2218"/>
              <a:gd name="T76" fmla="*/ 2381 w 2381"/>
              <a:gd name="T77" fmla="*/ 1546 h 2218"/>
              <a:gd name="T78" fmla="*/ 2060 w 2381"/>
              <a:gd name="T79" fmla="*/ 1565 h 2218"/>
              <a:gd name="T80" fmla="*/ 1906 w 2381"/>
              <a:gd name="T81" fmla="*/ 1575 h 2218"/>
              <a:gd name="T82" fmla="*/ 1728 w 2381"/>
              <a:gd name="T83" fmla="*/ 1599 h 2218"/>
              <a:gd name="T84" fmla="*/ 1532 w 2381"/>
              <a:gd name="T85" fmla="*/ 1517 h 2218"/>
              <a:gd name="T86" fmla="*/ 1378 w 2381"/>
              <a:gd name="T87" fmla="*/ 1474 h 2218"/>
              <a:gd name="T88" fmla="*/ 1469 w 2381"/>
              <a:gd name="T89" fmla="*/ 1656 h 2218"/>
              <a:gd name="T90" fmla="*/ 1440 w 2381"/>
              <a:gd name="T91" fmla="*/ 1733 h 2218"/>
              <a:gd name="T92" fmla="*/ 1541 w 2381"/>
              <a:gd name="T93" fmla="*/ 1925 h 2218"/>
              <a:gd name="T94" fmla="*/ 1344 w 2381"/>
              <a:gd name="T95" fmla="*/ 1848 h 2218"/>
              <a:gd name="T96" fmla="*/ 1148 w 2381"/>
              <a:gd name="T97" fmla="*/ 1632 h 2218"/>
              <a:gd name="T98" fmla="*/ 1052 w 2381"/>
              <a:gd name="T99" fmla="*/ 1579 h 2218"/>
              <a:gd name="T100" fmla="*/ 975 w 2381"/>
              <a:gd name="T101" fmla="*/ 1685 h 2218"/>
              <a:gd name="T102" fmla="*/ 946 w 2381"/>
              <a:gd name="T103" fmla="*/ 1411 h 2218"/>
              <a:gd name="T104" fmla="*/ 24 w 2381"/>
              <a:gd name="T105" fmla="*/ 2218 h 2218"/>
              <a:gd name="T106" fmla="*/ 802 w 2381"/>
              <a:gd name="T107" fmla="*/ 1459 h 2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381" h="2218">
                <a:moveTo>
                  <a:pt x="1042" y="1229"/>
                </a:moveTo>
                <a:lnTo>
                  <a:pt x="946" y="1254"/>
                </a:lnTo>
                <a:lnTo>
                  <a:pt x="836" y="1291"/>
                </a:lnTo>
                <a:lnTo>
                  <a:pt x="725" y="1301"/>
                </a:lnTo>
                <a:lnTo>
                  <a:pt x="701" y="1291"/>
                </a:lnTo>
                <a:lnTo>
                  <a:pt x="744" y="1277"/>
                </a:lnTo>
                <a:lnTo>
                  <a:pt x="663" y="1277"/>
                </a:lnTo>
                <a:lnTo>
                  <a:pt x="600" y="1253"/>
                </a:lnTo>
                <a:lnTo>
                  <a:pt x="639" y="1248"/>
                </a:lnTo>
                <a:lnTo>
                  <a:pt x="581" y="1234"/>
                </a:lnTo>
                <a:lnTo>
                  <a:pt x="538" y="1234"/>
                </a:lnTo>
                <a:lnTo>
                  <a:pt x="576" y="1224"/>
                </a:lnTo>
                <a:lnTo>
                  <a:pt x="504" y="1215"/>
                </a:lnTo>
                <a:lnTo>
                  <a:pt x="480" y="1200"/>
                </a:lnTo>
                <a:lnTo>
                  <a:pt x="423" y="1200"/>
                </a:lnTo>
                <a:lnTo>
                  <a:pt x="519" y="1176"/>
                </a:lnTo>
                <a:lnTo>
                  <a:pt x="495" y="1162"/>
                </a:lnTo>
                <a:lnTo>
                  <a:pt x="552" y="1152"/>
                </a:lnTo>
                <a:lnTo>
                  <a:pt x="629" y="1119"/>
                </a:lnTo>
                <a:lnTo>
                  <a:pt x="596" y="1109"/>
                </a:lnTo>
                <a:lnTo>
                  <a:pt x="692" y="1109"/>
                </a:lnTo>
                <a:lnTo>
                  <a:pt x="788" y="1095"/>
                </a:lnTo>
                <a:lnTo>
                  <a:pt x="648" y="1027"/>
                </a:lnTo>
                <a:lnTo>
                  <a:pt x="600" y="936"/>
                </a:lnTo>
                <a:lnTo>
                  <a:pt x="552" y="903"/>
                </a:lnTo>
                <a:lnTo>
                  <a:pt x="452" y="744"/>
                </a:lnTo>
                <a:lnTo>
                  <a:pt x="485" y="739"/>
                </a:lnTo>
                <a:lnTo>
                  <a:pt x="404" y="701"/>
                </a:lnTo>
                <a:lnTo>
                  <a:pt x="260" y="504"/>
                </a:lnTo>
                <a:lnTo>
                  <a:pt x="322" y="533"/>
                </a:lnTo>
                <a:lnTo>
                  <a:pt x="418" y="610"/>
                </a:lnTo>
                <a:lnTo>
                  <a:pt x="408" y="576"/>
                </a:lnTo>
                <a:lnTo>
                  <a:pt x="509" y="663"/>
                </a:lnTo>
                <a:lnTo>
                  <a:pt x="500" y="624"/>
                </a:lnTo>
                <a:lnTo>
                  <a:pt x="620" y="701"/>
                </a:lnTo>
                <a:lnTo>
                  <a:pt x="600" y="648"/>
                </a:lnTo>
                <a:lnTo>
                  <a:pt x="773" y="759"/>
                </a:lnTo>
                <a:lnTo>
                  <a:pt x="764" y="706"/>
                </a:lnTo>
                <a:lnTo>
                  <a:pt x="836" y="768"/>
                </a:lnTo>
                <a:lnTo>
                  <a:pt x="840" y="807"/>
                </a:lnTo>
                <a:lnTo>
                  <a:pt x="850" y="768"/>
                </a:lnTo>
                <a:lnTo>
                  <a:pt x="922" y="869"/>
                </a:lnTo>
                <a:lnTo>
                  <a:pt x="922" y="826"/>
                </a:lnTo>
                <a:lnTo>
                  <a:pt x="984" y="941"/>
                </a:lnTo>
                <a:lnTo>
                  <a:pt x="936" y="759"/>
                </a:lnTo>
                <a:lnTo>
                  <a:pt x="970" y="663"/>
                </a:lnTo>
                <a:lnTo>
                  <a:pt x="965" y="610"/>
                </a:lnTo>
                <a:lnTo>
                  <a:pt x="1037" y="509"/>
                </a:lnTo>
                <a:lnTo>
                  <a:pt x="1042" y="461"/>
                </a:lnTo>
                <a:lnTo>
                  <a:pt x="1095" y="384"/>
                </a:lnTo>
                <a:lnTo>
                  <a:pt x="1138" y="370"/>
                </a:lnTo>
                <a:lnTo>
                  <a:pt x="1143" y="408"/>
                </a:lnTo>
                <a:lnTo>
                  <a:pt x="1152" y="322"/>
                </a:lnTo>
                <a:lnTo>
                  <a:pt x="1196" y="288"/>
                </a:lnTo>
                <a:lnTo>
                  <a:pt x="1224" y="336"/>
                </a:lnTo>
                <a:lnTo>
                  <a:pt x="1210" y="264"/>
                </a:lnTo>
                <a:lnTo>
                  <a:pt x="1244" y="211"/>
                </a:lnTo>
                <a:lnTo>
                  <a:pt x="1258" y="269"/>
                </a:lnTo>
                <a:lnTo>
                  <a:pt x="1292" y="77"/>
                </a:lnTo>
                <a:lnTo>
                  <a:pt x="1416" y="0"/>
                </a:lnTo>
                <a:lnTo>
                  <a:pt x="1412" y="106"/>
                </a:lnTo>
                <a:lnTo>
                  <a:pt x="1392" y="144"/>
                </a:lnTo>
                <a:lnTo>
                  <a:pt x="1421" y="173"/>
                </a:lnTo>
                <a:lnTo>
                  <a:pt x="1388" y="264"/>
                </a:lnTo>
                <a:lnTo>
                  <a:pt x="1412" y="216"/>
                </a:lnTo>
                <a:lnTo>
                  <a:pt x="1426" y="288"/>
                </a:lnTo>
                <a:lnTo>
                  <a:pt x="1474" y="571"/>
                </a:lnTo>
                <a:lnTo>
                  <a:pt x="1445" y="687"/>
                </a:lnTo>
                <a:lnTo>
                  <a:pt x="1407" y="831"/>
                </a:lnTo>
                <a:lnTo>
                  <a:pt x="1460" y="735"/>
                </a:lnTo>
                <a:lnTo>
                  <a:pt x="1661" y="653"/>
                </a:lnTo>
                <a:lnTo>
                  <a:pt x="1757" y="634"/>
                </a:lnTo>
                <a:lnTo>
                  <a:pt x="1733" y="682"/>
                </a:lnTo>
                <a:lnTo>
                  <a:pt x="1781" y="624"/>
                </a:lnTo>
                <a:lnTo>
                  <a:pt x="1892" y="610"/>
                </a:lnTo>
                <a:lnTo>
                  <a:pt x="1844" y="648"/>
                </a:lnTo>
                <a:lnTo>
                  <a:pt x="1834" y="682"/>
                </a:lnTo>
                <a:lnTo>
                  <a:pt x="1916" y="610"/>
                </a:lnTo>
                <a:lnTo>
                  <a:pt x="1954" y="595"/>
                </a:lnTo>
                <a:lnTo>
                  <a:pt x="2021" y="581"/>
                </a:lnTo>
                <a:lnTo>
                  <a:pt x="1997" y="610"/>
                </a:lnTo>
                <a:lnTo>
                  <a:pt x="2127" y="562"/>
                </a:lnTo>
                <a:lnTo>
                  <a:pt x="2108" y="600"/>
                </a:lnTo>
                <a:lnTo>
                  <a:pt x="2156" y="557"/>
                </a:lnTo>
                <a:lnTo>
                  <a:pt x="2314" y="528"/>
                </a:lnTo>
                <a:lnTo>
                  <a:pt x="2367" y="538"/>
                </a:lnTo>
                <a:lnTo>
                  <a:pt x="2300" y="591"/>
                </a:lnTo>
                <a:lnTo>
                  <a:pt x="2352" y="595"/>
                </a:lnTo>
                <a:lnTo>
                  <a:pt x="2218" y="648"/>
                </a:lnTo>
                <a:lnTo>
                  <a:pt x="2276" y="639"/>
                </a:lnTo>
                <a:lnTo>
                  <a:pt x="2103" y="749"/>
                </a:lnTo>
                <a:lnTo>
                  <a:pt x="2189" y="715"/>
                </a:lnTo>
                <a:lnTo>
                  <a:pt x="2112" y="773"/>
                </a:lnTo>
                <a:lnTo>
                  <a:pt x="2064" y="797"/>
                </a:lnTo>
                <a:lnTo>
                  <a:pt x="2146" y="778"/>
                </a:lnTo>
                <a:lnTo>
                  <a:pt x="2050" y="864"/>
                </a:lnTo>
                <a:lnTo>
                  <a:pt x="2002" y="888"/>
                </a:lnTo>
                <a:lnTo>
                  <a:pt x="2050" y="888"/>
                </a:lnTo>
                <a:lnTo>
                  <a:pt x="1954" y="960"/>
                </a:lnTo>
                <a:lnTo>
                  <a:pt x="2002" y="955"/>
                </a:lnTo>
                <a:lnTo>
                  <a:pt x="1815" y="1109"/>
                </a:lnTo>
                <a:lnTo>
                  <a:pt x="1728" y="1114"/>
                </a:lnTo>
                <a:lnTo>
                  <a:pt x="1800" y="1128"/>
                </a:lnTo>
                <a:lnTo>
                  <a:pt x="1724" y="1167"/>
                </a:lnTo>
                <a:lnTo>
                  <a:pt x="1916" y="1224"/>
                </a:lnTo>
                <a:lnTo>
                  <a:pt x="1959" y="1248"/>
                </a:lnTo>
                <a:lnTo>
                  <a:pt x="1901" y="1263"/>
                </a:lnTo>
                <a:lnTo>
                  <a:pt x="2031" y="1287"/>
                </a:lnTo>
                <a:lnTo>
                  <a:pt x="2084" y="1349"/>
                </a:lnTo>
                <a:lnTo>
                  <a:pt x="2040" y="1349"/>
                </a:lnTo>
                <a:lnTo>
                  <a:pt x="2141" y="1387"/>
                </a:lnTo>
                <a:lnTo>
                  <a:pt x="2156" y="1421"/>
                </a:lnTo>
                <a:lnTo>
                  <a:pt x="2127" y="1435"/>
                </a:lnTo>
                <a:lnTo>
                  <a:pt x="2280" y="1459"/>
                </a:lnTo>
                <a:lnTo>
                  <a:pt x="2252" y="1469"/>
                </a:lnTo>
                <a:lnTo>
                  <a:pt x="2362" y="1512"/>
                </a:lnTo>
                <a:lnTo>
                  <a:pt x="2381" y="1546"/>
                </a:lnTo>
                <a:lnTo>
                  <a:pt x="2266" y="1551"/>
                </a:lnTo>
                <a:lnTo>
                  <a:pt x="2141" y="1546"/>
                </a:lnTo>
                <a:lnTo>
                  <a:pt x="2060" y="1565"/>
                </a:lnTo>
                <a:lnTo>
                  <a:pt x="1978" y="1536"/>
                </a:lnTo>
                <a:lnTo>
                  <a:pt x="2040" y="1575"/>
                </a:lnTo>
                <a:lnTo>
                  <a:pt x="1906" y="1575"/>
                </a:lnTo>
                <a:lnTo>
                  <a:pt x="1863" y="1551"/>
                </a:lnTo>
                <a:lnTo>
                  <a:pt x="1896" y="1594"/>
                </a:lnTo>
                <a:lnTo>
                  <a:pt x="1728" y="1599"/>
                </a:lnTo>
                <a:lnTo>
                  <a:pt x="1704" y="1575"/>
                </a:lnTo>
                <a:lnTo>
                  <a:pt x="1580" y="1579"/>
                </a:lnTo>
                <a:lnTo>
                  <a:pt x="1532" y="1517"/>
                </a:lnTo>
                <a:lnTo>
                  <a:pt x="1532" y="1565"/>
                </a:lnTo>
                <a:lnTo>
                  <a:pt x="1421" y="1498"/>
                </a:lnTo>
                <a:lnTo>
                  <a:pt x="1378" y="1474"/>
                </a:lnTo>
                <a:lnTo>
                  <a:pt x="1431" y="1551"/>
                </a:lnTo>
                <a:lnTo>
                  <a:pt x="1455" y="1603"/>
                </a:lnTo>
                <a:lnTo>
                  <a:pt x="1469" y="1656"/>
                </a:lnTo>
                <a:lnTo>
                  <a:pt x="1421" y="1642"/>
                </a:lnTo>
                <a:lnTo>
                  <a:pt x="1493" y="1747"/>
                </a:lnTo>
                <a:lnTo>
                  <a:pt x="1440" y="1733"/>
                </a:lnTo>
                <a:lnTo>
                  <a:pt x="1517" y="1810"/>
                </a:lnTo>
                <a:lnTo>
                  <a:pt x="1469" y="1805"/>
                </a:lnTo>
                <a:lnTo>
                  <a:pt x="1541" y="1925"/>
                </a:lnTo>
                <a:lnTo>
                  <a:pt x="1589" y="2045"/>
                </a:lnTo>
                <a:lnTo>
                  <a:pt x="1445" y="1911"/>
                </a:lnTo>
                <a:lnTo>
                  <a:pt x="1344" y="1848"/>
                </a:lnTo>
                <a:lnTo>
                  <a:pt x="1330" y="1819"/>
                </a:lnTo>
                <a:lnTo>
                  <a:pt x="1176" y="1714"/>
                </a:lnTo>
                <a:lnTo>
                  <a:pt x="1148" y="1632"/>
                </a:lnTo>
                <a:lnTo>
                  <a:pt x="1100" y="1522"/>
                </a:lnTo>
                <a:lnTo>
                  <a:pt x="1071" y="1608"/>
                </a:lnTo>
                <a:lnTo>
                  <a:pt x="1052" y="1579"/>
                </a:lnTo>
                <a:lnTo>
                  <a:pt x="1032" y="1647"/>
                </a:lnTo>
                <a:lnTo>
                  <a:pt x="1018" y="1608"/>
                </a:lnTo>
                <a:lnTo>
                  <a:pt x="975" y="1685"/>
                </a:lnTo>
                <a:lnTo>
                  <a:pt x="936" y="1483"/>
                </a:lnTo>
                <a:lnTo>
                  <a:pt x="970" y="1450"/>
                </a:lnTo>
                <a:lnTo>
                  <a:pt x="946" y="1411"/>
                </a:lnTo>
                <a:lnTo>
                  <a:pt x="1071" y="1272"/>
                </a:lnTo>
                <a:lnTo>
                  <a:pt x="428" y="1810"/>
                </a:lnTo>
                <a:lnTo>
                  <a:pt x="24" y="2218"/>
                </a:lnTo>
                <a:lnTo>
                  <a:pt x="0" y="2155"/>
                </a:lnTo>
                <a:lnTo>
                  <a:pt x="408" y="1791"/>
                </a:lnTo>
                <a:lnTo>
                  <a:pt x="802" y="1459"/>
                </a:lnTo>
                <a:lnTo>
                  <a:pt x="1042" y="1258"/>
                </a:lnTo>
                <a:lnTo>
                  <a:pt x="1042" y="1229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99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algn="ctr">
              <a:defRPr sz="4400"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096000"/>
            <a:ext cx="1905000" cy="304800"/>
          </a:xfrm>
        </p:spPr>
        <p:txBody>
          <a:bodyPr/>
          <a:lstStyle>
            <a:lvl1pPr>
              <a:defRPr b="0"/>
            </a:lvl1pPr>
          </a:lstStyle>
          <a:p>
            <a:endParaRPr lang="en-US" altLang="ja-JP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657600" y="6096000"/>
            <a:ext cx="2895600" cy="304800"/>
          </a:xfrm>
        </p:spPr>
        <p:txBody>
          <a:bodyPr/>
          <a:lstStyle>
            <a:lvl1pPr algn="r">
              <a:defRPr b="0"/>
            </a:lvl1pPr>
          </a:lstStyle>
          <a:p>
            <a:endParaRPr lang="en-US" altLang="ja-JP"/>
          </a:p>
        </p:txBody>
      </p:sp>
      <p:sp>
        <p:nvSpPr>
          <p:cNvPr id="20487" name="Freeform 7"/>
          <p:cNvSpPr>
            <a:spLocks/>
          </p:cNvSpPr>
          <p:nvPr/>
        </p:nvSpPr>
        <p:spPr bwMode="gray">
          <a:xfrm>
            <a:off x="7697788" y="242888"/>
            <a:ext cx="1427162" cy="2105025"/>
          </a:xfrm>
          <a:custGeom>
            <a:avLst/>
            <a:gdLst>
              <a:gd name="T0" fmla="*/ 565 w 899"/>
              <a:gd name="T1" fmla="*/ 511 h 1326"/>
              <a:gd name="T2" fmla="*/ 534 w 899"/>
              <a:gd name="T3" fmla="*/ 388 h 1326"/>
              <a:gd name="T4" fmla="*/ 547 w 899"/>
              <a:gd name="T5" fmla="*/ 397 h 1326"/>
              <a:gd name="T6" fmla="*/ 557 w 899"/>
              <a:gd name="T7" fmla="*/ 316 h 1326"/>
              <a:gd name="T8" fmla="*/ 568 w 899"/>
              <a:gd name="T9" fmla="*/ 305 h 1326"/>
              <a:gd name="T10" fmla="*/ 572 w 899"/>
              <a:gd name="T11" fmla="*/ 302 h 1326"/>
              <a:gd name="T12" fmla="*/ 584 w 899"/>
              <a:gd name="T13" fmla="*/ 247 h 1326"/>
              <a:gd name="T14" fmla="*/ 598 w 899"/>
              <a:gd name="T15" fmla="*/ 269 h 1326"/>
              <a:gd name="T16" fmla="*/ 613 w 899"/>
              <a:gd name="T17" fmla="*/ 287 h 1326"/>
              <a:gd name="T18" fmla="*/ 638 w 899"/>
              <a:gd name="T19" fmla="*/ 310 h 1326"/>
              <a:gd name="T20" fmla="*/ 651 w 899"/>
              <a:gd name="T21" fmla="*/ 418 h 1326"/>
              <a:gd name="T22" fmla="*/ 736 w 899"/>
              <a:gd name="T23" fmla="*/ 308 h 1326"/>
              <a:gd name="T24" fmla="*/ 840 w 899"/>
              <a:gd name="T25" fmla="*/ 221 h 1326"/>
              <a:gd name="T26" fmla="*/ 863 w 899"/>
              <a:gd name="T27" fmla="*/ 193 h 1326"/>
              <a:gd name="T28" fmla="*/ 868 w 899"/>
              <a:gd name="T29" fmla="*/ 314 h 1326"/>
              <a:gd name="T30" fmla="*/ 869 w 899"/>
              <a:gd name="T31" fmla="*/ 395 h 1326"/>
              <a:gd name="T32" fmla="*/ 814 w 899"/>
              <a:gd name="T33" fmla="*/ 440 h 1326"/>
              <a:gd name="T34" fmla="*/ 781 w 899"/>
              <a:gd name="T35" fmla="*/ 488 h 1326"/>
              <a:gd name="T36" fmla="*/ 743 w 899"/>
              <a:gd name="T37" fmla="*/ 525 h 1326"/>
              <a:gd name="T38" fmla="*/ 898 w 899"/>
              <a:gd name="T39" fmla="*/ 510 h 1326"/>
              <a:gd name="T40" fmla="*/ 878 w 899"/>
              <a:gd name="T41" fmla="*/ 1150 h 1326"/>
              <a:gd name="T42" fmla="*/ 864 w 899"/>
              <a:gd name="T43" fmla="*/ 1156 h 1326"/>
              <a:gd name="T44" fmla="*/ 862 w 899"/>
              <a:gd name="T45" fmla="*/ 1175 h 1326"/>
              <a:gd name="T46" fmla="*/ 797 w 899"/>
              <a:gd name="T47" fmla="*/ 1097 h 1326"/>
              <a:gd name="T48" fmla="*/ 756 w 899"/>
              <a:gd name="T49" fmla="*/ 1072 h 1326"/>
              <a:gd name="T50" fmla="*/ 667 w 899"/>
              <a:gd name="T51" fmla="*/ 997 h 1326"/>
              <a:gd name="T52" fmla="*/ 656 w 899"/>
              <a:gd name="T53" fmla="*/ 989 h 1326"/>
              <a:gd name="T54" fmla="*/ 605 w 899"/>
              <a:gd name="T55" fmla="*/ 1056 h 1326"/>
              <a:gd name="T56" fmla="*/ 583 w 899"/>
              <a:gd name="T57" fmla="*/ 1048 h 1326"/>
              <a:gd name="T58" fmla="*/ 540 w 899"/>
              <a:gd name="T59" fmla="*/ 1154 h 1326"/>
              <a:gd name="T60" fmla="*/ 519 w 899"/>
              <a:gd name="T61" fmla="*/ 1187 h 1326"/>
              <a:gd name="T62" fmla="*/ 492 w 899"/>
              <a:gd name="T63" fmla="*/ 1180 h 1326"/>
              <a:gd name="T64" fmla="*/ 475 w 899"/>
              <a:gd name="T65" fmla="*/ 1252 h 1326"/>
              <a:gd name="T66" fmla="*/ 436 w 899"/>
              <a:gd name="T67" fmla="*/ 1326 h 1326"/>
              <a:gd name="T68" fmla="*/ 430 w 899"/>
              <a:gd name="T69" fmla="*/ 1191 h 1326"/>
              <a:gd name="T70" fmla="*/ 432 w 899"/>
              <a:gd name="T71" fmla="*/ 1099 h 1326"/>
              <a:gd name="T72" fmla="*/ 408 w 899"/>
              <a:gd name="T73" fmla="*/ 1060 h 1326"/>
              <a:gd name="T74" fmla="*/ 397 w 899"/>
              <a:gd name="T75" fmla="*/ 1054 h 1326"/>
              <a:gd name="T76" fmla="*/ 403 w 899"/>
              <a:gd name="T77" fmla="*/ 945 h 1326"/>
              <a:gd name="T78" fmla="*/ 431 w 899"/>
              <a:gd name="T79" fmla="*/ 847 h 1326"/>
              <a:gd name="T80" fmla="*/ 439 w 899"/>
              <a:gd name="T81" fmla="*/ 784 h 1326"/>
              <a:gd name="T82" fmla="*/ 409 w 899"/>
              <a:gd name="T83" fmla="*/ 791 h 1326"/>
              <a:gd name="T84" fmla="*/ 352 w 899"/>
              <a:gd name="T85" fmla="*/ 816 h 1326"/>
              <a:gd name="T86" fmla="*/ 301 w 899"/>
              <a:gd name="T87" fmla="*/ 831 h 1326"/>
              <a:gd name="T88" fmla="*/ 266 w 899"/>
              <a:gd name="T89" fmla="*/ 846 h 1326"/>
              <a:gd name="T90" fmla="*/ 202 w 899"/>
              <a:gd name="T91" fmla="*/ 862 h 1326"/>
              <a:gd name="T92" fmla="*/ 207 w 899"/>
              <a:gd name="T93" fmla="*/ 808 h 1326"/>
              <a:gd name="T94" fmla="*/ 256 w 899"/>
              <a:gd name="T95" fmla="*/ 741 h 1326"/>
              <a:gd name="T96" fmla="*/ 357 w 899"/>
              <a:gd name="T97" fmla="*/ 634 h 1326"/>
              <a:gd name="T98" fmla="*/ 369 w 899"/>
              <a:gd name="T99" fmla="*/ 590 h 1326"/>
              <a:gd name="T100" fmla="*/ 345 w 899"/>
              <a:gd name="T101" fmla="*/ 570 h 1326"/>
              <a:gd name="T102" fmla="*/ 323 w 899"/>
              <a:gd name="T103" fmla="*/ 538 h 1326"/>
              <a:gd name="T104" fmla="*/ 455 w 899"/>
              <a:gd name="T105" fmla="*/ 529 h 1326"/>
              <a:gd name="T106" fmla="*/ 557 w 899"/>
              <a:gd name="T107" fmla="*/ 582 h 1326"/>
              <a:gd name="T108" fmla="*/ 0 w 899"/>
              <a:gd name="T109" fmla="*/ 15 h 1326"/>
              <a:gd name="T110" fmla="*/ 249 w 899"/>
              <a:gd name="T111" fmla="*/ 221 h 1326"/>
              <a:gd name="T112" fmla="*/ 564 w 899"/>
              <a:gd name="T113" fmla="*/ 565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99" h="1326">
                <a:moveTo>
                  <a:pt x="581" y="564"/>
                </a:moveTo>
                <a:lnTo>
                  <a:pt x="565" y="511"/>
                </a:lnTo>
                <a:lnTo>
                  <a:pt x="542" y="450"/>
                </a:lnTo>
                <a:lnTo>
                  <a:pt x="534" y="388"/>
                </a:lnTo>
                <a:lnTo>
                  <a:pt x="538" y="374"/>
                </a:lnTo>
                <a:lnTo>
                  <a:pt x="547" y="397"/>
                </a:lnTo>
                <a:lnTo>
                  <a:pt x="545" y="352"/>
                </a:lnTo>
                <a:lnTo>
                  <a:pt x="557" y="316"/>
                </a:lnTo>
                <a:lnTo>
                  <a:pt x="561" y="338"/>
                </a:lnTo>
                <a:lnTo>
                  <a:pt x="568" y="305"/>
                </a:lnTo>
                <a:lnTo>
                  <a:pt x="566" y="280"/>
                </a:lnTo>
                <a:lnTo>
                  <a:pt x="572" y="302"/>
                </a:lnTo>
                <a:lnTo>
                  <a:pt x="576" y="261"/>
                </a:lnTo>
                <a:lnTo>
                  <a:pt x="584" y="247"/>
                </a:lnTo>
                <a:lnTo>
                  <a:pt x="583" y="215"/>
                </a:lnTo>
                <a:lnTo>
                  <a:pt x="598" y="269"/>
                </a:lnTo>
                <a:lnTo>
                  <a:pt x="605" y="254"/>
                </a:lnTo>
                <a:lnTo>
                  <a:pt x="613" y="287"/>
                </a:lnTo>
                <a:lnTo>
                  <a:pt x="633" y="329"/>
                </a:lnTo>
                <a:lnTo>
                  <a:pt x="638" y="310"/>
                </a:lnTo>
                <a:lnTo>
                  <a:pt x="640" y="364"/>
                </a:lnTo>
                <a:lnTo>
                  <a:pt x="651" y="418"/>
                </a:lnTo>
                <a:lnTo>
                  <a:pt x="685" y="338"/>
                </a:lnTo>
                <a:lnTo>
                  <a:pt x="736" y="308"/>
                </a:lnTo>
                <a:lnTo>
                  <a:pt x="753" y="280"/>
                </a:lnTo>
                <a:lnTo>
                  <a:pt x="840" y="221"/>
                </a:lnTo>
                <a:lnTo>
                  <a:pt x="844" y="239"/>
                </a:lnTo>
                <a:lnTo>
                  <a:pt x="863" y="193"/>
                </a:lnTo>
                <a:lnTo>
                  <a:pt x="887" y="250"/>
                </a:lnTo>
                <a:lnTo>
                  <a:pt x="868" y="314"/>
                </a:lnTo>
                <a:lnTo>
                  <a:pt x="840" y="402"/>
                </a:lnTo>
                <a:lnTo>
                  <a:pt x="869" y="395"/>
                </a:lnTo>
                <a:lnTo>
                  <a:pt x="836" y="437"/>
                </a:lnTo>
                <a:lnTo>
                  <a:pt x="814" y="440"/>
                </a:lnTo>
                <a:lnTo>
                  <a:pt x="837" y="445"/>
                </a:lnTo>
                <a:lnTo>
                  <a:pt x="781" y="488"/>
                </a:lnTo>
                <a:lnTo>
                  <a:pt x="805" y="487"/>
                </a:lnTo>
                <a:lnTo>
                  <a:pt x="743" y="525"/>
                </a:lnTo>
                <a:lnTo>
                  <a:pt x="843" y="494"/>
                </a:lnTo>
                <a:lnTo>
                  <a:pt x="898" y="510"/>
                </a:lnTo>
                <a:lnTo>
                  <a:pt x="896" y="1050"/>
                </a:lnTo>
                <a:lnTo>
                  <a:pt x="878" y="1150"/>
                </a:lnTo>
                <a:lnTo>
                  <a:pt x="899" y="1198"/>
                </a:lnTo>
                <a:lnTo>
                  <a:pt x="864" y="1156"/>
                </a:lnTo>
                <a:lnTo>
                  <a:pt x="850" y="1129"/>
                </a:lnTo>
                <a:lnTo>
                  <a:pt x="862" y="1175"/>
                </a:lnTo>
                <a:lnTo>
                  <a:pt x="812" y="1122"/>
                </a:lnTo>
                <a:lnTo>
                  <a:pt x="797" y="1097"/>
                </a:lnTo>
                <a:lnTo>
                  <a:pt x="798" y="1123"/>
                </a:lnTo>
                <a:lnTo>
                  <a:pt x="756" y="1072"/>
                </a:lnTo>
                <a:lnTo>
                  <a:pt x="759" y="1099"/>
                </a:lnTo>
                <a:lnTo>
                  <a:pt x="667" y="997"/>
                </a:lnTo>
                <a:lnTo>
                  <a:pt x="662" y="948"/>
                </a:lnTo>
                <a:lnTo>
                  <a:pt x="656" y="989"/>
                </a:lnTo>
                <a:lnTo>
                  <a:pt x="632" y="947"/>
                </a:lnTo>
                <a:lnTo>
                  <a:pt x="605" y="1056"/>
                </a:lnTo>
                <a:lnTo>
                  <a:pt x="593" y="1081"/>
                </a:lnTo>
                <a:lnTo>
                  <a:pt x="583" y="1048"/>
                </a:lnTo>
                <a:lnTo>
                  <a:pt x="573" y="1122"/>
                </a:lnTo>
                <a:lnTo>
                  <a:pt x="540" y="1154"/>
                </a:lnTo>
                <a:lnTo>
                  <a:pt x="538" y="1129"/>
                </a:lnTo>
                <a:lnTo>
                  <a:pt x="519" y="1187"/>
                </a:lnTo>
                <a:lnTo>
                  <a:pt x="501" y="1197"/>
                </a:lnTo>
                <a:lnTo>
                  <a:pt x="492" y="1180"/>
                </a:lnTo>
                <a:lnTo>
                  <a:pt x="482" y="1267"/>
                </a:lnTo>
                <a:lnTo>
                  <a:pt x="475" y="1252"/>
                </a:lnTo>
                <a:lnTo>
                  <a:pt x="453" y="1315"/>
                </a:lnTo>
                <a:lnTo>
                  <a:pt x="436" y="1326"/>
                </a:lnTo>
                <a:lnTo>
                  <a:pt x="430" y="1261"/>
                </a:lnTo>
                <a:lnTo>
                  <a:pt x="430" y="1191"/>
                </a:lnTo>
                <a:lnTo>
                  <a:pt x="417" y="1146"/>
                </a:lnTo>
                <a:lnTo>
                  <a:pt x="432" y="1099"/>
                </a:lnTo>
                <a:lnTo>
                  <a:pt x="411" y="1135"/>
                </a:lnTo>
                <a:lnTo>
                  <a:pt x="408" y="1060"/>
                </a:lnTo>
                <a:lnTo>
                  <a:pt x="420" y="1034"/>
                </a:lnTo>
                <a:lnTo>
                  <a:pt x="397" y="1054"/>
                </a:lnTo>
                <a:lnTo>
                  <a:pt x="390" y="960"/>
                </a:lnTo>
                <a:lnTo>
                  <a:pt x="403" y="945"/>
                </a:lnTo>
                <a:lnTo>
                  <a:pt x="397" y="875"/>
                </a:lnTo>
                <a:lnTo>
                  <a:pt x="431" y="847"/>
                </a:lnTo>
                <a:lnTo>
                  <a:pt x="404" y="848"/>
                </a:lnTo>
                <a:lnTo>
                  <a:pt x="439" y="784"/>
                </a:lnTo>
                <a:lnTo>
                  <a:pt x="452" y="760"/>
                </a:lnTo>
                <a:lnTo>
                  <a:pt x="409" y="791"/>
                </a:lnTo>
                <a:lnTo>
                  <a:pt x="381" y="806"/>
                </a:lnTo>
                <a:lnTo>
                  <a:pt x="352" y="816"/>
                </a:lnTo>
                <a:lnTo>
                  <a:pt x="358" y="788"/>
                </a:lnTo>
                <a:lnTo>
                  <a:pt x="301" y="831"/>
                </a:lnTo>
                <a:lnTo>
                  <a:pt x="308" y="801"/>
                </a:lnTo>
                <a:lnTo>
                  <a:pt x="266" y="846"/>
                </a:lnTo>
                <a:lnTo>
                  <a:pt x="267" y="819"/>
                </a:lnTo>
                <a:lnTo>
                  <a:pt x="202" y="862"/>
                </a:lnTo>
                <a:lnTo>
                  <a:pt x="135" y="892"/>
                </a:lnTo>
                <a:lnTo>
                  <a:pt x="207" y="808"/>
                </a:lnTo>
                <a:lnTo>
                  <a:pt x="240" y="749"/>
                </a:lnTo>
                <a:lnTo>
                  <a:pt x="256" y="741"/>
                </a:lnTo>
                <a:lnTo>
                  <a:pt x="311" y="652"/>
                </a:lnTo>
                <a:lnTo>
                  <a:pt x="357" y="634"/>
                </a:lnTo>
                <a:lnTo>
                  <a:pt x="418" y="604"/>
                </a:lnTo>
                <a:lnTo>
                  <a:pt x="369" y="590"/>
                </a:lnTo>
                <a:lnTo>
                  <a:pt x="384" y="579"/>
                </a:lnTo>
                <a:lnTo>
                  <a:pt x="345" y="570"/>
                </a:lnTo>
                <a:lnTo>
                  <a:pt x="368" y="560"/>
                </a:lnTo>
                <a:lnTo>
                  <a:pt x="323" y="538"/>
                </a:lnTo>
                <a:lnTo>
                  <a:pt x="436" y="511"/>
                </a:lnTo>
                <a:lnTo>
                  <a:pt x="455" y="529"/>
                </a:lnTo>
                <a:lnTo>
                  <a:pt x="477" y="515"/>
                </a:lnTo>
                <a:lnTo>
                  <a:pt x="557" y="582"/>
                </a:lnTo>
                <a:lnTo>
                  <a:pt x="239" y="232"/>
                </a:lnTo>
                <a:lnTo>
                  <a:pt x="0" y="15"/>
                </a:lnTo>
                <a:lnTo>
                  <a:pt x="35" y="0"/>
                </a:lnTo>
                <a:lnTo>
                  <a:pt x="249" y="221"/>
                </a:lnTo>
                <a:lnTo>
                  <a:pt x="446" y="434"/>
                </a:lnTo>
                <a:lnTo>
                  <a:pt x="564" y="565"/>
                </a:lnTo>
                <a:lnTo>
                  <a:pt x="581" y="564"/>
                </a:lnTo>
                <a:close/>
              </a:path>
            </a:pathLst>
          </a:custGeom>
          <a:gradFill rotWithShape="0">
            <a:gsLst>
              <a:gs pos="0">
                <a:srgbClr val="FF3007"/>
              </a:gs>
              <a:gs pos="100000">
                <a:srgbClr val="FF6600"/>
              </a:gs>
            </a:gsLst>
            <a:lin ang="540000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88" name="Freeform 8"/>
          <p:cNvSpPr>
            <a:spLocks/>
          </p:cNvSpPr>
          <p:nvPr/>
        </p:nvSpPr>
        <p:spPr bwMode="gray">
          <a:xfrm>
            <a:off x="6781800" y="234950"/>
            <a:ext cx="1790700" cy="1800225"/>
          </a:xfrm>
          <a:custGeom>
            <a:avLst/>
            <a:gdLst>
              <a:gd name="T0" fmla="*/ 581 w 1128"/>
              <a:gd name="T1" fmla="*/ 174 h 1134"/>
              <a:gd name="T2" fmla="*/ 614 w 1128"/>
              <a:gd name="T3" fmla="*/ 134 h 1134"/>
              <a:gd name="T4" fmla="*/ 659 w 1128"/>
              <a:gd name="T5" fmla="*/ 91 h 1134"/>
              <a:gd name="T6" fmla="*/ 688 w 1128"/>
              <a:gd name="T7" fmla="*/ 68 h 1134"/>
              <a:gd name="T8" fmla="*/ 744 w 1128"/>
              <a:gd name="T9" fmla="*/ 0 h 1134"/>
              <a:gd name="T10" fmla="*/ 730 w 1128"/>
              <a:gd name="T11" fmla="*/ 76 h 1134"/>
              <a:gd name="T12" fmla="*/ 710 w 1128"/>
              <a:gd name="T13" fmla="*/ 156 h 1134"/>
              <a:gd name="T14" fmla="*/ 821 w 1128"/>
              <a:gd name="T15" fmla="*/ 161 h 1134"/>
              <a:gd name="T16" fmla="*/ 950 w 1128"/>
              <a:gd name="T17" fmla="*/ 162 h 1134"/>
              <a:gd name="T18" fmla="*/ 1097 w 1128"/>
              <a:gd name="T19" fmla="*/ 142 h 1134"/>
              <a:gd name="T20" fmla="*/ 979 w 1128"/>
              <a:gd name="T21" fmla="*/ 195 h 1134"/>
              <a:gd name="T22" fmla="*/ 961 w 1128"/>
              <a:gd name="T23" fmla="*/ 244 h 1134"/>
              <a:gd name="T24" fmla="*/ 835 w 1128"/>
              <a:gd name="T25" fmla="*/ 325 h 1134"/>
              <a:gd name="T26" fmla="*/ 761 w 1128"/>
              <a:gd name="T27" fmla="*/ 337 h 1134"/>
              <a:gd name="T28" fmla="*/ 810 w 1128"/>
              <a:gd name="T29" fmla="*/ 375 h 1134"/>
              <a:gd name="T30" fmla="*/ 903 w 1128"/>
              <a:gd name="T31" fmla="*/ 497 h 1134"/>
              <a:gd name="T32" fmla="*/ 942 w 1128"/>
              <a:gd name="T33" fmla="*/ 585 h 1134"/>
              <a:gd name="T34" fmla="*/ 965 w 1128"/>
              <a:gd name="T35" fmla="*/ 637 h 1134"/>
              <a:gd name="T36" fmla="*/ 988 w 1128"/>
              <a:gd name="T37" fmla="*/ 683 h 1134"/>
              <a:gd name="T38" fmla="*/ 1041 w 1128"/>
              <a:gd name="T39" fmla="*/ 825 h 1134"/>
              <a:gd name="T40" fmla="*/ 956 w 1128"/>
              <a:gd name="T41" fmla="*/ 779 h 1134"/>
              <a:gd name="T42" fmla="*/ 899 w 1128"/>
              <a:gd name="T43" fmla="*/ 749 h 1134"/>
              <a:gd name="T44" fmla="*/ 640 w 1128"/>
              <a:gd name="T45" fmla="*/ 584 h 1134"/>
              <a:gd name="T46" fmla="*/ 636 w 1128"/>
              <a:gd name="T47" fmla="*/ 810 h 1134"/>
              <a:gd name="T48" fmla="*/ 608 w 1128"/>
              <a:gd name="T49" fmla="*/ 882 h 1134"/>
              <a:gd name="T50" fmla="*/ 602 w 1128"/>
              <a:gd name="T51" fmla="*/ 894 h 1134"/>
              <a:gd name="T52" fmla="*/ 578 w 1128"/>
              <a:gd name="T53" fmla="*/ 933 h 1134"/>
              <a:gd name="T54" fmla="*/ 559 w 1128"/>
              <a:gd name="T55" fmla="*/ 1026 h 1134"/>
              <a:gd name="T56" fmla="*/ 502 w 1128"/>
              <a:gd name="T57" fmla="*/ 1086 h 1134"/>
              <a:gd name="T58" fmla="*/ 485 w 1128"/>
              <a:gd name="T59" fmla="*/ 1061 h 1134"/>
              <a:gd name="T60" fmla="*/ 467 w 1128"/>
              <a:gd name="T61" fmla="*/ 942 h 1134"/>
              <a:gd name="T62" fmla="*/ 441 w 1128"/>
              <a:gd name="T63" fmla="*/ 886 h 1134"/>
              <a:gd name="T64" fmla="*/ 421 w 1128"/>
              <a:gd name="T65" fmla="*/ 812 h 1134"/>
              <a:gd name="T66" fmla="*/ 411 w 1128"/>
              <a:gd name="T67" fmla="*/ 659 h 1134"/>
              <a:gd name="T68" fmla="*/ 304 w 1128"/>
              <a:gd name="T69" fmla="*/ 718 h 1134"/>
              <a:gd name="T70" fmla="*/ 241 w 1128"/>
              <a:gd name="T71" fmla="*/ 756 h 1134"/>
              <a:gd name="T72" fmla="*/ 161 w 1128"/>
              <a:gd name="T73" fmla="*/ 780 h 1134"/>
              <a:gd name="T74" fmla="*/ 86 w 1128"/>
              <a:gd name="T75" fmla="*/ 827 h 1134"/>
              <a:gd name="T76" fmla="*/ 15 w 1128"/>
              <a:gd name="T77" fmla="*/ 852 h 1134"/>
              <a:gd name="T78" fmla="*/ 97 w 1128"/>
              <a:gd name="T79" fmla="*/ 690 h 1134"/>
              <a:gd name="T80" fmla="*/ 136 w 1128"/>
              <a:gd name="T81" fmla="*/ 613 h 1134"/>
              <a:gd name="T82" fmla="*/ 176 w 1128"/>
              <a:gd name="T83" fmla="*/ 520 h 1134"/>
              <a:gd name="T84" fmla="*/ 272 w 1128"/>
              <a:gd name="T85" fmla="*/ 447 h 1134"/>
              <a:gd name="T86" fmla="*/ 337 w 1128"/>
              <a:gd name="T87" fmla="*/ 385 h 1134"/>
              <a:gd name="T88" fmla="*/ 223 w 1128"/>
              <a:gd name="T89" fmla="*/ 378 h 1134"/>
              <a:gd name="T90" fmla="*/ 193 w 1128"/>
              <a:gd name="T91" fmla="*/ 341 h 1134"/>
              <a:gd name="T92" fmla="*/ 72 w 1128"/>
              <a:gd name="T93" fmla="*/ 335 h 1134"/>
              <a:gd name="T94" fmla="*/ 165 w 1128"/>
              <a:gd name="T95" fmla="*/ 262 h 1134"/>
              <a:gd name="T96" fmla="*/ 326 w 1128"/>
              <a:gd name="T97" fmla="*/ 229 h 1134"/>
              <a:gd name="T98" fmla="*/ 379 w 1128"/>
              <a:gd name="T99" fmla="*/ 197 h 1134"/>
              <a:gd name="T100" fmla="*/ 350 w 1128"/>
              <a:gd name="T101" fmla="*/ 129 h 1134"/>
              <a:gd name="T102" fmla="*/ 492 w 1128"/>
              <a:gd name="T103" fmla="*/ 194 h 1134"/>
              <a:gd name="T104" fmla="*/ 538 w 1128"/>
              <a:gd name="T105" fmla="*/ 284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128" h="1134">
                <a:moveTo>
                  <a:pt x="552" y="292"/>
                </a:moveTo>
                <a:lnTo>
                  <a:pt x="568" y="238"/>
                </a:lnTo>
                <a:lnTo>
                  <a:pt x="581" y="174"/>
                </a:lnTo>
                <a:lnTo>
                  <a:pt x="608" y="118"/>
                </a:lnTo>
                <a:lnTo>
                  <a:pt x="619" y="109"/>
                </a:lnTo>
                <a:lnTo>
                  <a:pt x="614" y="134"/>
                </a:lnTo>
                <a:lnTo>
                  <a:pt x="637" y="95"/>
                </a:lnTo>
                <a:lnTo>
                  <a:pt x="668" y="71"/>
                </a:lnTo>
                <a:lnTo>
                  <a:pt x="659" y="91"/>
                </a:lnTo>
                <a:lnTo>
                  <a:pt x="682" y="67"/>
                </a:lnTo>
                <a:lnTo>
                  <a:pt x="695" y="46"/>
                </a:lnTo>
                <a:lnTo>
                  <a:pt x="688" y="68"/>
                </a:lnTo>
                <a:lnTo>
                  <a:pt x="713" y="35"/>
                </a:lnTo>
                <a:lnTo>
                  <a:pt x="727" y="28"/>
                </a:lnTo>
                <a:lnTo>
                  <a:pt x="744" y="0"/>
                </a:lnTo>
                <a:lnTo>
                  <a:pt x="728" y="54"/>
                </a:lnTo>
                <a:lnTo>
                  <a:pt x="742" y="46"/>
                </a:lnTo>
                <a:lnTo>
                  <a:pt x="730" y="76"/>
                </a:lnTo>
                <a:lnTo>
                  <a:pt x="723" y="124"/>
                </a:lnTo>
                <a:lnTo>
                  <a:pt x="738" y="110"/>
                </a:lnTo>
                <a:lnTo>
                  <a:pt x="710" y="156"/>
                </a:lnTo>
                <a:lnTo>
                  <a:pt x="690" y="208"/>
                </a:lnTo>
                <a:lnTo>
                  <a:pt x="763" y="159"/>
                </a:lnTo>
                <a:lnTo>
                  <a:pt x="821" y="161"/>
                </a:lnTo>
                <a:lnTo>
                  <a:pt x="851" y="147"/>
                </a:lnTo>
                <a:lnTo>
                  <a:pt x="957" y="146"/>
                </a:lnTo>
                <a:lnTo>
                  <a:pt x="950" y="162"/>
                </a:lnTo>
                <a:lnTo>
                  <a:pt x="992" y="134"/>
                </a:lnTo>
                <a:lnTo>
                  <a:pt x="1128" y="121"/>
                </a:lnTo>
                <a:lnTo>
                  <a:pt x="1097" y="142"/>
                </a:lnTo>
                <a:lnTo>
                  <a:pt x="1031" y="166"/>
                </a:lnTo>
                <a:lnTo>
                  <a:pt x="1050" y="172"/>
                </a:lnTo>
                <a:lnTo>
                  <a:pt x="979" y="195"/>
                </a:lnTo>
                <a:lnTo>
                  <a:pt x="1000" y="202"/>
                </a:lnTo>
                <a:lnTo>
                  <a:pt x="930" y="239"/>
                </a:lnTo>
                <a:lnTo>
                  <a:pt x="961" y="244"/>
                </a:lnTo>
                <a:lnTo>
                  <a:pt x="857" y="297"/>
                </a:lnTo>
                <a:lnTo>
                  <a:pt x="886" y="307"/>
                </a:lnTo>
                <a:lnTo>
                  <a:pt x="835" y="325"/>
                </a:lnTo>
                <a:lnTo>
                  <a:pt x="814" y="315"/>
                </a:lnTo>
                <a:lnTo>
                  <a:pt x="832" y="331"/>
                </a:lnTo>
                <a:lnTo>
                  <a:pt x="761" y="337"/>
                </a:lnTo>
                <a:lnTo>
                  <a:pt x="782" y="350"/>
                </a:lnTo>
                <a:lnTo>
                  <a:pt x="709" y="347"/>
                </a:lnTo>
                <a:lnTo>
                  <a:pt x="810" y="375"/>
                </a:lnTo>
                <a:lnTo>
                  <a:pt x="848" y="420"/>
                </a:lnTo>
                <a:lnTo>
                  <a:pt x="874" y="432"/>
                </a:lnTo>
                <a:lnTo>
                  <a:pt x="903" y="497"/>
                </a:lnTo>
                <a:lnTo>
                  <a:pt x="925" y="513"/>
                </a:lnTo>
                <a:lnTo>
                  <a:pt x="947" y="560"/>
                </a:lnTo>
                <a:lnTo>
                  <a:pt x="942" y="585"/>
                </a:lnTo>
                <a:lnTo>
                  <a:pt x="922" y="576"/>
                </a:lnTo>
                <a:lnTo>
                  <a:pt x="961" y="605"/>
                </a:lnTo>
                <a:lnTo>
                  <a:pt x="965" y="637"/>
                </a:lnTo>
                <a:lnTo>
                  <a:pt x="933" y="637"/>
                </a:lnTo>
                <a:lnTo>
                  <a:pt x="972" y="651"/>
                </a:lnTo>
                <a:lnTo>
                  <a:pt x="988" y="683"/>
                </a:lnTo>
                <a:lnTo>
                  <a:pt x="956" y="673"/>
                </a:lnTo>
                <a:lnTo>
                  <a:pt x="1040" y="743"/>
                </a:lnTo>
                <a:lnTo>
                  <a:pt x="1041" y="825"/>
                </a:lnTo>
                <a:lnTo>
                  <a:pt x="992" y="794"/>
                </a:lnTo>
                <a:lnTo>
                  <a:pt x="979" y="773"/>
                </a:lnTo>
                <a:lnTo>
                  <a:pt x="956" y="779"/>
                </a:lnTo>
                <a:lnTo>
                  <a:pt x="922" y="736"/>
                </a:lnTo>
                <a:lnTo>
                  <a:pt x="938" y="763"/>
                </a:lnTo>
                <a:lnTo>
                  <a:pt x="899" y="749"/>
                </a:lnTo>
                <a:lnTo>
                  <a:pt x="748" y="691"/>
                </a:lnTo>
                <a:lnTo>
                  <a:pt x="700" y="644"/>
                </a:lnTo>
                <a:lnTo>
                  <a:pt x="640" y="584"/>
                </a:lnTo>
                <a:lnTo>
                  <a:pt x="672" y="637"/>
                </a:lnTo>
                <a:lnTo>
                  <a:pt x="654" y="758"/>
                </a:lnTo>
                <a:lnTo>
                  <a:pt x="636" y="810"/>
                </a:lnTo>
                <a:lnTo>
                  <a:pt x="619" y="784"/>
                </a:lnTo>
                <a:lnTo>
                  <a:pt x="633" y="825"/>
                </a:lnTo>
                <a:lnTo>
                  <a:pt x="608" y="882"/>
                </a:lnTo>
                <a:lnTo>
                  <a:pt x="605" y="848"/>
                </a:lnTo>
                <a:lnTo>
                  <a:pt x="591" y="833"/>
                </a:lnTo>
                <a:lnTo>
                  <a:pt x="602" y="894"/>
                </a:lnTo>
                <a:lnTo>
                  <a:pt x="599" y="917"/>
                </a:lnTo>
                <a:lnTo>
                  <a:pt x="586" y="953"/>
                </a:lnTo>
                <a:lnTo>
                  <a:pt x="578" y="933"/>
                </a:lnTo>
                <a:lnTo>
                  <a:pt x="564" y="1010"/>
                </a:lnTo>
                <a:lnTo>
                  <a:pt x="552" y="991"/>
                </a:lnTo>
                <a:lnTo>
                  <a:pt x="559" y="1026"/>
                </a:lnTo>
                <a:lnTo>
                  <a:pt x="528" y="1110"/>
                </a:lnTo>
                <a:lnTo>
                  <a:pt x="508" y="1134"/>
                </a:lnTo>
                <a:lnTo>
                  <a:pt x="502" y="1086"/>
                </a:lnTo>
                <a:lnTo>
                  <a:pt x="485" y="1110"/>
                </a:lnTo>
                <a:lnTo>
                  <a:pt x="497" y="1030"/>
                </a:lnTo>
                <a:lnTo>
                  <a:pt x="485" y="1061"/>
                </a:lnTo>
                <a:lnTo>
                  <a:pt x="481" y="945"/>
                </a:lnTo>
                <a:lnTo>
                  <a:pt x="474" y="997"/>
                </a:lnTo>
                <a:lnTo>
                  <a:pt x="467" y="942"/>
                </a:lnTo>
                <a:lnTo>
                  <a:pt x="469" y="913"/>
                </a:lnTo>
                <a:lnTo>
                  <a:pt x="455" y="957"/>
                </a:lnTo>
                <a:lnTo>
                  <a:pt x="441" y="886"/>
                </a:lnTo>
                <a:lnTo>
                  <a:pt x="442" y="856"/>
                </a:lnTo>
                <a:lnTo>
                  <a:pt x="429" y="879"/>
                </a:lnTo>
                <a:lnTo>
                  <a:pt x="421" y="812"/>
                </a:lnTo>
                <a:lnTo>
                  <a:pt x="410" y="838"/>
                </a:lnTo>
                <a:lnTo>
                  <a:pt x="389" y="702"/>
                </a:lnTo>
                <a:lnTo>
                  <a:pt x="411" y="659"/>
                </a:lnTo>
                <a:lnTo>
                  <a:pt x="384" y="689"/>
                </a:lnTo>
                <a:lnTo>
                  <a:pt x="387" y="641"/>
                </a:lnTo>
                <a:lnTo>
                  <a:pt x="304" y="718"/>
                </a:lnTo>
                <a:lnTo>
                  <a:pt x="280" y="732"/>
                </a:lnTo>
                <a:lnTo>
                  <a:pt x="289" y="700"/>
                </a:lnTo>
                <a:lnTo>
                  <a:pt x="241" y="756"/>
                </a:lnTo>
                <a:lnTo>
                  <a:pt x="196" y="763"/>
                </a:lnTo>
                <a:lnTo>
                  <a:pt x="208" y="742"/>
                </a:lnTo>
                <a:lnTo>
                  <a:pt x="161" y="780"/>
                </a:lnTo>
                <a:lnTo>
                  <a:pt x="140" y="778"/>
                </a:lnTo>
                <a:lnTo>
                  <a:pt x="142" y="760"/>
                </a:lnTo>
                <a:lnTo>
                  <a:pt x="86" y="827"/>
                </a:lnTo>
                <a:lnTo>
                  <a:pt x="88" y="811"/>
                </a:lnTo>
                <a:lnTo>
                  <a:pt x="36" y="852"/>
                </a:lnTo>
                <a:lnTo>
                  <a:pt x="15" y="852"/>
                </a:lnTo>
                <a:lnTo>
                  <a:pt x="45" y="794"/>
                </a:lnTo>
                <a:lnTo>
                  <a:pt x="84" y="735"/>
                </a:lnTo>
                <a:lnTo>
                  <a:pt x="97" y="690"/>
                </a:lnTo>
                <a:lnTo>
                  <a:pt x="135" y="659"/>
                </a:lnTo>
                <a:lnTo>
                  <a:pt x="99" y="678"/>
                </a:lnTo>
                <a:lnTo>
                  <a:pt x="136" y="613"/>
                </a:lnTo>
                <a:lnTo>
                  <a:pt x="160" y="598"/>
                </a:lnTo>
                <a:lnTo>
                  <a:pt x="130" y="603"/>
                </a:lnTo>
                <a:lnTo>
                  <a:pt x="176" y="520"/>
                </a:lnTo>
                <a:lnTo>
                  <a:pt x="195" y="514"/>
                </a:lnTo>
                <a:lnTo>
                  <a:pt x="228" y="453"/>
                </a:lnTo>
                <a:lnTo>
                  <a:pt x="272" y="447"/>
                </a:lnTo>
                <a:lnTo>
                  <a:pt x="248" y="433"/>
                </a:lnTo>
                <a:lnTo>
                  <a:pt x="313" y="400"/>
                </a:lnTo>
                <a:lnTo>
                  <a:pt x="337" y="385"/>
                </a:lnTo>
                <a:lnTo>
                  <a:pt x="284" y="388"/>
                </a:lnTo>
                <a:lnTo>
                  <a:pt x="253" y="386"/>
                </a:lnTo>
                <a:lnTo>
                  <a:pt x="223" y="378"/>
                </a:lnTo>
                <a:lnTo>
                  <a:pt x="243" y="358"/>
                </a:lnTo>
                <a:lnTo>
                  <a:pt x="171" y="362"/>
                </a:lnTo>
                <a:lnTo>
                  <a:pt x="193" y="341"/>
                </a:lnTo>
                <a:lnTo>
                  <a:pt x="134" y="356"/>
                </a:lnTo>
                <a:lnTo>
                  <a:pt x="149" y="334"/>
                </a:lnTo>
                <a:lnTo>
                  <a:pt x="72" y="335"/>
                </a:lnTo>
                <a:lnTo>
                  <a:pt x="0" y="324"/>
                </a:lnTo>
                <a:lnTo>
                  <a:pt x="106" y="292"/>
                </a:lnTo>
                <a:lnTo>
                  <a:pt x="165" y="262"/>
                </a:lnTo>
                <a:lnTo>
                  <a:pt x="183" y="263"/>
                </a:lnTo>
                <a:lnTo>
                  <a:pt x="278" y="218"/>
                </a:lnTo>
                <a:lnTo>
                  <a:pt x="326" y="229"/>
                </a:lnTo>
                <a:lnTo>
                  <a:pt x="393" y="236"/>
                </a:lnTo>
                <a:lnTo>
                  <a:pt x="360" y="198"/>
                </a:lnTo>
                <a:lnTo>
                  <a:pt x="379" y="197"/>
                </a:lnTo>
                <a:lnTo>
                  <a:pt x="352" y="167"/>
                </a:lnTo>
                <a:lnTo>
                  <a:pt x="376" y="173"/>
                </a:lnTo>
                <a:lnTo>
                  <a:pt x="350" y="129"/>
                </a:lnTo>
                <a:lnTo>
                  <a:pt x="459" y="168"/>
                </a:lnTo>
                <a:lnTo>
                  <a:pt x="465" y="194"/>
                </a:lnTo>
                <a:lnTo>
                  <a:pt x="492" y="194"/>
                </a:lnTo>
                <a:lnTo>
                  <a:pt x="522" y="294"/>
                </a:lnTo>
                <a:lnTo>
                  <a:pt x="509" y="110"/>
                </a:lnTo>
                <a:lnTo>
                  <a:pt x="538" y="284"/>
                </a:lnTo>
                <a:lnTo>
                  <a:pt x="552" y="292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99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89" name="Freeform 9"/>
          <p:cNvSpPr>
            <a:spLocks/>
          </p:cNvSpPr>
          <p:nvPr/>
        </p:nvSpPr>
        <p:spPr bwMode="gray">
          <a:xfrm>
            <a:off x="5715000" y="609600"/>
            <a:ext cx="1822450" cy="1616075"/>
          </a:xfrm>
          <a:custGeom>
            <a:avLst/>
            <a:gdLst>
              <a:gd name="T0" fmla="*/ 407 w 1148"/>
              <a:gd name="T1" fmla="*/ 142 h 1018"/>
              <a:gd name="T2" fmla="*/ 412 w 1148"/>
              <a:gd name="T3" fmla="*/ 89 h 1018"/>
              <a:gd name="T4" fmla="*/ 426 w 1148"/>
              <a:gd name="T5" fmla="*/ 30 h 1018"/>
              <a:gd name="T6" fmla="*/ 503 w 1148"/>
              <a:gd name="T7" fmla="*/ 2 h 1018"/>
              <a:gd name="T8" fmla="*/ 734 w 1148"/>
              <a:gd name="T9" fmla="*/ 86 h 1018"/>
              <a:gd name="T10" fmla="*/ 702 w 1148"/>
              <a:gd name="T11" fmla="*/ 136 h 1018"/>
              <a:gd name="T12" fmla="*/ 608 w 1148"/>
              <a:gd name="T13" fmla="*/ 217 h 1018"/>
              <a:gd name="T14" fmla="*/ 793 w 1148"/>
              <a:gd name="T15" fmla="*/ 198 h 1018"/>
              <a:gd name="T16" fmla="*/ 923 w 1148"/>
              <a:gd name="T17" fmla="*/ 265 h 1018"/>
              <a:gd name="T18" fmla="*/ 960 w 1148"/>
              <a:gd name="T19" fmla="*/ 296 h 1018"/>
              <a:gd name="T20" fmla="*/ 995 w 1148"/>
              <a:gd name="T21" fmla="*/ 328 h 1018"/>
              <a:gd name="T22" fmla="*/ 1102 w 1148"/>
              <a:gd name="T23" fmla="*/ 369 h 1018"/>
              <a:gd name="T24" fmla="*/ 1067 w 1148"/>
              <a:gd name="T25" fmla="*/ 426 h 1018"/>
              <a:gd name="T26" fmla="*/ 1026 w 1148"/>
              <a:gd name="T27" fmla="*/ 440 h 1018"/>
              <a:gd name="T28" fmla="*/ 762 w 1148"/>
              <a:gd name="T29" fmla="*/ 470 h 1018"/>
              <a:gd name="T30" fmla="*/ 786 w 1148"/>
              <a:gd name="T31" fmla="*/ 591 h 1018"/>
              <a:gd name="T32" fmla="*/ 805 w 1148"/>
              <a:gd name="T33" fmla="*/ 658 h 1018"/>
              <a:gd name="T34" fmla="*/ 774 w 1148"/>
              <a:gd name="T35" fmla="*/ 689 h 1018"/>
              <a:gd name="T36" fmla="*/ 835 w 1148"/>
              <a:gd name="T37" fmla="*/ 792 h 1018"/>
              <a:gd name="T38" fmla="*/ 827 w 1148"/>
              <a:gd name="T39" fmla="*/ 841 h 1018"/>
              <a:gd name="T40" fmla="*/ 868 w 1148"/>
              <a:gd name="T41" fmla="*/ 986 h 1018"/>
              <a:gd name="T42" fmla="*/ 803 w 1148"/>
              <a:gd name="T43" fmla="*/ 904 h 1018"/>
              <a:gd name="T44" fmla="*/ 764 w 1148"/>
              <a:gd name="T45" fmla="*/ 890 h 1018"/>
              <a:gd name="T46" fmla="*/ 727 w 1148"/>
              <a:gd name="T47" fmla="*/ 867 h 1018"/>
              <a:gd name="T48" fmla="*/ 663 w 1148"/>
              <a:gd name="T49" fmla="*/ 815 h 1018"/>
              <a:gd name="T50" fmla="*/ 532 w 1148"/>
              <a:gd name="T51" fmla="*/ 689 h 1018"/>
              <a:gd name="T52" fmla="*/ 497 w 1148"/>
              <a:gd name="T53" fmla="*/ 639 h 1018"/>
              <a:gd name="T54" fmla="*/ 448 w 1148"/>
              <a:gd name="T55" fmla="*/ 740 h 1018"/>
              <a:gd name="T56" fmla="*/ 403 w 1148"/>
              <a:gd name="T57" fmla="*/ 821 h 1018"/>
              <a:gd name="T58" fmla="*/ 357 w 1148"/>
              <a:gd name="T59" fmla="*/ 872 h 1018"/>
              <a:gd name="T60" fmla="*/ 318 w 1148"/>
              <a:gd name="T61" fmla="*/ 1007 h 1018"/>
              <a:gd name="T62" fmla="*/ 295 w 1148"/>
              <a:gd name="T63" fmla="*/ 883 h 1018"/>
              <a:gd name="T64" fmla="*/ 275 w 1148"/>
              <a:gd name="T65" fmla="*/ 827 h 1018"/>
              <a:gd name="T66" fmla="*/ 261 w 1148"/>
              <a:gd name="T67" fmla="*/ 746 h 1018"/>
              <a:gd name="T68" fmla="*/ 262 w 1148"/>
              <a:gd name="T69" fmla="*/ 567 h 1018"/>
              <a:gd name="T70" fmla="*/ 304 w 1148"/>
              <a:gd name="T71" fmla="*/ 476 h 1018"/>
              <a:gd name="T72" fmla="*/ 246 w 1148"/>
              <a:gd name="T73" fmla="*/ 498 h 1018"/>
              <a:gd name="T74" fmla="*/ 165 w 1148"/>
              <a:gd name="T75" fmla="*/ 523 h 1018"/>
              <a:gd name="T76" fmla="*/ 132 w 1148"/>
              <a:gd name="T77" fmla="*/ 511 h 1018"/>
              <a:gd name="T78" fmla="*/ 72 w 1148"/>
              <a:gd name="T79" fmla="*/ 500 h 1018"/>
              <a:gd name="T80" fmla="*/ 176 w 1148"/>
              <a:gd name="T81" fmla="*/ 343 h 1018"/>
              <a:gd name="T82" fmla="*/ 233 w 1148"/>
              <a:gd name="T83" fmla="*/ 281 h 1018"/>
              <a:gd name="T84" fmla="*/ 233 w 1148"/>
              <a:gd name="T85" fmla="*/ 252 h 1018"/>
              <a:gd name="T86" fmla="*/ 320 w 1148"/>
              <a:gd name="T87" fmla="*/ 221 h 1018"/>
              <a:gd name="T88" fmla="*/ 311 w 1148"/>
              <a:gd name="T89" fmla="*/ 126 h 10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148" h="1018">
                <a:moveTo>
                  <a:pt x="446" y="256"/>
                </a:moveTo>
                <a:lnTo>
                  <a:pt x="430" y="203"/>
                </a:lnTo>
                <a:lnTo>
                  <a:pt x="407" y="142"/>
                </a:lnTo>
                <a:lnTo>
                  <a:pt x="399" y="79"/>
                </a:lnTo>
                <a:lnTo>
                  <a:pt x="403" y="66"/>
                </a:lnTo>
                <a:lnTo>
                  <a:pt x="412" y="89"/>
                </a:lnTo>
                <a:lnTo>
                  <a:pt x="410" y="44"/>
                </a:lnTo>
                <a:lnTo>
                  <a:pt x="422" y="8"/>
                </a:lnTo>
                <a:lnTo>
                  <a:pt x="426" y="30"/>
                </a:lnTo>
                <a:lnTo>
                  <a:pt x="429" y="0"/>
                </a:lnTo>
                <a:lnTo>
                  <a:pt x="498" y="21"/>
                </a:lnTo>
                <a:lnTo>
                  <a:pt x="503" y="2"/>
                </a:lnTo>
                <a:lnTo>
                  <a:pt x="757" y="8"/>
                </a:lnTo>
                <a:lnTo>
                  <a:pt x="705" y="93"/>
                </a:lnTo>
                <a:lnTo>
                  <a:pt x="734" y="86"/>
                </a:lnTo>
                <a:lnTo>
                  <a:pt x="701" y="128"/>
                </a:lnTo>
                <a:lnTo>
                  <a:pt x="679" y="132"/>
                </a:lnTo>
                <a:lnTo>
                  <a:pt x="702" y="136"/>
                </a:lnTo>
                <a:lnTo>
                  <a:pt x="646" y="180"/>
                </a:lnTo>
                <a:lnTo>
                  <a:pt x="671" y="179"/>
                </a:lnTo>
                <a:lnTo>
                  <a:pt x="608" y="217"/>
                </a:lnTo>
                <a:lnTo>
                  <a:pt x="708" y="185"/>
                </a:lnTo>
                <a:lnTo>
                  <a:pt x="763" y="202"/>
                </a:lnTo>
                <a:lnTo>
                  <a:pt x="793" y="198"/>
                </a:lnTo>
                <a:lnTo>
                  <a:pt x="852" y="236"/>
                </a:lnTo>
                <a:lnTo>
                  <a:pt x="880" y="237"/>
                </a:lnTo>
                <a:lnTo>
                  <a:pt x="923" y="265"/>
                </a:lnTo>
                <a:lnTo>
                  <a:pt x="933" y="289"/>
                </a:lnTo>
                <a:lnTo>
                  <a:pt x="912" y="293"/>
                </a:lnTo>
                <a:lnTo>
                  <a:pt x="960" y="296"/>
                </a:lnTo>
                <a:lnTo>
                  <a:pt x="980" y="321"/>
                </a:lnTo>
                <a:lnTo>
                  <a:pt x="954" y="337"/>
                </a:lnTo>
                <a:lnTo>
                  <a:pt x="995" y="328"/>
                </a:lnTo>
                <a:lnTo>
                  <a:pt x="1025" y="345"/>
                </a:lnTo>
                <a:lnTo>
                  <a:pt x="992" y="355"/>
                </a:lnTo>
                <a:lnTo>
                  <a:pt x="1102" y="369"/>
                </a:lnTo>
                <a:lnTo>
                  <a:pt x="1148" y="436"/>
                </a:lnTo>
                <a:lnTo>
                  <a:pt x="1089" y="437"/>
                </a:lnTo>
                <a:lnTo>
                  <a:pt x="1067" y="426"/>
                </a:lnTo>
                <a:lnTo>
                  <a:pt x="1050" y="444"/>
                </a:lnTo>
                <a:lnTo>
                  <a:pt x="998" y="427"/>
                </a:lnTo>
                <a:lnTo>
                  <a:pt x="1026" y="440"/>
                </a:lnTo>
                <a:lnTo>
                  <a:pt x="986" y="449"/>
                </a:lnTo>
                <a:lnTo>
                  <a:pt x="828" y="483"/>
                </a:lnTo>
                <a:lnTo>
                  <a:pt x="762" y="470"/>
                </a:lnTo>
                <a:lnTo>
                  <a:pt x="679" y="453"/>
                </a:lnTo>
                <a:lnTo>
                  <a:pt x="735" y="480"/>
                </a:lnTo>
                <a:lnTo>
                  <a:pt x="786" y="591"/>
                </a:lnTo>
                <a:lnTo>
                  <a:pt x="799" y="644"/>
                </a:lnTo>
                <a:lnTo>
                  <a:pt x="771" y="632"/>
                </a:lnTo>
                <a:lnTo>
                  <a:pt x="805" y="658"/>
                </a:lnTo>
                <a:lnTo>
                  <a:pt x="816" y="720"/>
                </a:lnTo>
                <a:lnTo>
                  <a:pt x="793" y="694"/>
                </a:lnTo>
                <a:lnTo>
                  <a:pt x="774" y="689"/>
                </a:lnTo>
                <a:lnTo>
                  <a:pt x="816" y="733"/>
                </a:lnTo>
                <a:lnTo>
                  <a:pt x="825" y="755"/>
                </a:lnTo>
                <a:lnTo>
                  <a:pt x="835" y="792"/>
                </a:lnTo>
                <a:lnTo>
                  <a:pt x="818" y="779"/>
                </a:lnTo>
                <a:lnTo>
                  <a:pt x="848" y="851"/>
                </a:lnTo>
                <a:lnTo>
                  <a:pt x="827" y="841"/>
                </a:lnTo>
                <a:lnTo>
                  <a:pt x="852" y="867"/>
                </a:lnTo>
                <a:lnTo>
                  <a:pt x="872" y="956"/>
                </a:lnTo>
                <a:lnTo>
                  <a:pt x="868" y="986"/>
                </a:lnTo>
                <a:lnTo>
                  <a:pt x="837" y="949"/>
                </a:lnTo>
                <a:lnTo>
                  <a:pt x="836" y="978"/>
                </a:lnTo>
                <a:lnTo>
                  <a:pt x="803" y="904"/>
                </a:lnTo>
                <a:lnTo>
                  <a:pt x="809" y="937"/>
                </a:lnTo>
                <a:lnTo>
                  <a:pt x="743" y="842"/>
                </a:lnTo>
                <a:lnTo>
                  <a:pt x="764" y="890"/>
                </a:lnTo>
                <a:lnTo>
                  <a:pt x="729" y="848"/>
                </a:lnTo>
                <a:lnTo>
                  <a:pt x="715" y="821"/>
                </a:lnTo>
                <a:lnTo>
                  <a:pt x="727" y="867"/>
                </a:lnTo>
                <a:lnTo>
                  <a:pt x="677" y="814"/>
                </a:lnTo>
                <a:lnTo>
                  <a:pt x="662" y="789"/>
                </a:lnTo>
                <a:lnTo>
                  <a:pt x="663" y="815"/>
                </a:lnTo>
                <a:lnTo>
                  <a:pt x="621" y="764"/>
                </a:lnTo>
                <a:lnTo>
                  <a:pt x="624" y="791"/>
                </a:lnTo>
                <a:lnTo>
                  <a:pt x="532" y="689"/>
                </a:lnTo>
                <a:lnTo>
                  <a:pt x="527" y="640"/>
                </a:lnTo>
                <a:lnTo>
                  <a:pt x="521" y="681"/>
                </a:lnTo>
                <a:lnTo>
                  <a:pt x="497" y="639"/>
                </a:lnTo>
                <a:lnTo>
                  <a:pt x="470" y="748"/>
                </a:lnTo>
                <a:lnTo>
                  <a:pt x="458" y="773"/>
                </a:lnTo>
                <a:lnTo>
                  <a:pt x="448" y="740"/>
                </a:lnTo>
                <a:lnTo>
                  <a:pt x="438" y="814"/>
                </a:lnTo>
                <a:lnTo>
                  <a:pt x="405" y="846"/>
                </a:lnTo>
                <a:lnTo>
                  <a:pt x="403" y="821"/>
                </a:lnTo>
                <a:lnTo>
                  <a:pt x="384" y="879"/>
                </a:lnTo>
                <a:lnTo>
                  <a:pt x="365" y="889"/>
                </a:lnTo>
                <a:lnTo>
                  <a:pt x="357" y="872"/>
                </a:lnTo>
                <a:lnTo>
                  <a:pt x="347" y="959"/>
                </a:lnTo>
                <a:lnTo>
                  <a:pt x="340" y="944"/>
                </a:lnTo>
                <a:lnTo>
                  <a:pt x="318" y="1007"/>
                </a:lnTo>
                <a:lnTo>
                  <a:pt x="301" y="1018"/>
                </a:lnTo>
                <a:lnTo>
                  <a:pt x="295" y="953"/>
                </a:lnTo>
                <a:lnTo>
                  <a:pt x="295" y="883"/>
                </a:lnTo>
                <a:lnTo>
                  <a:pt x="282" y="838"/>
                </a:lnTo>
                <a:lnTo>
                  <a:pt x="296" y="791"/>
                </a:lnTo>
                <a:lnTo>
                  <a:pt x="275" y="827"/>
                </a:lnTo>
                <a:lnTo>
                  <a:pt x="273" y="751"/>
                </a:lnTo>
                <a:lnTo>
                  <a:pt x="285" y="726"/>
                </a:lnTo>
                <a:lnTo>
                  <a:pt x="261" y="746"/>
                </a:lnTo>
                <a:lnTo>
                  <a:pt x="254" y="652"/>
                </a:lnTo>
                <a:lnTo>
                  <a:pt x="268" y="637"/>
                </a:lnTo>
                <a:lnTo>
                  <a:pt x="262" y="567"/>
                </a:lnTo>
                <a:lnTo>
                  <a:pt x="296" y="539"/>
                </a:lnTo>
                <a:lnTo>
                  <a:pt x="268" y="540"/>
                </a:lnTo>
                <a:lnTo>
                  <a:pt x="304" y="476"/>
                </a:lnTo>
                <a:lnTo>
                  <a:pt x="317" y="452"/>
                </a:lnTo>
                <a:lnTo>
                  <a:pt x="274" y="483"/>
                </a:lnTo>
                <a:lnTo>
                  <a:pt x="246" y="498"/>
                </a:lnTo>
                <a:lnTo>
                  <a:pt x="217" y="508"/>
                </a:lnTo>
                <a:lnTo>
                  <a:pt x="223" y="480"/>
                </a:lnTo>
                <a:lnTo>
                  <a:pt x="165" y="523"/>
                </a:lnTo>
                <a:lnTo>
                  <a:pt x="172" y="493"/>
                </a:lnTo>
                <a:lnTo>
                  <a:pt x="130" y="538"/>
                </a:lnTo>
                <a:lnTo>
                  <a:pt x="132" y="511"/>
                </a:lnTo>
                <a:lnTo>
                  <a:pt x="66" y="554"/>
                </a:lnTo>
                <a:lnTo>
                  <a:pt x="0" y="584"/>
                </a:lnTo>
                <a:lnTo>
                  <a:pt x="72" y="500"/>
                </a:lnTo>
                <a:lnTo>
                  <a:pt x="105" y="441"/>
                </a:lnTo>
                <a:lnTo>
                  <a:pt x="121" y="433"/>
                </a:lnTo>
                <a:lnTo>
                  <a:pt x="176" y="343"/>
                </a:lnTo>
                <a:lnTo>
                  <a:pt x="222" y="326"/>
                </a:lnTo>
                <a:lnTo>
                  <a:pt x="282" y="296"/>
                </a:lnTo>
                <a:lnTo>
                  <a:pt x="233" y="281"/>
                </a:lnTo>
                <a:lnTo>
                  <a:pt x="249" y="271"/>
                </a:lnTo>
                <a:lnTo>
                  <a:pt x="210" y="261"/>
                </a:lnTo>
                <a:lnTo>
                  <a:pt x="233" y="252"/>
                </a:lnTo>
                <a:lnTo>
                  <a:pt x="188" y="230"/>
                </a:lnTo>
                <a:lnTo>
                  <a:pt x="301" y="203"/>
                </a:lnTo>
                <a:lnTo>
                  <a:pt x="320" y="221"/>
                </a:lnTo>
                <a:lnTo>
                  <a:pt x="342" y="206"/>
                </a:lnTo>
                <a:lnTo>
                  <a:pt x="422" y="273"/>
                </a:lnTo>
                <a:lnTo>
                  <a:pt x="311" y="126"/>
                </a:lnTo>
                <a:lnTo>
                  <a:pt x="429" y="257"/>
                </a:lnTo>
                <a:lnTo>
                  <a:pt x="446" y="256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99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0" name="Freeform 10"/>
          <p:cNvSpPr>
            <a:spLocks/>
          </p:cNvSpPr>
          <p:nvPr/>
        </p:nvSpPr>
        <p:spPr bwMode="gray">
          <a:xfrm>
            <a:off x="4784725" y="76200"/>
            <a:ext cx="1790700" cy="1798638"/>
          </a:xfrm>
          <a:custGeom>
            <a:avLst/>
            <a:gdLst>
              <a:gd name="T0" fmla="*/ 665 w 1291"/>
              <a:gd name="T1" fmla="*/ 199 h 1297"/>
              <a:gd name="T2" fmla="*/ 703 w 1291"/>
              <a:gd name="T3" fmla="*/ 153 h 1297"/>
              <a:gd name="T4" fmla="*/ 754 w 1291"/>
              <a:gd name="T5" fmla="*/ 104 h 1297"/>
              <a:gd name="T6" fmla="*/ 787 w 1291"/>
              <a:gd name="T7" fmla="*/ 77 h 1297"/>
              <a:gd name="T8" fmla="*/ 851 w 1291"/>
              <a:gd name="T9" fmla="*/ 0 h 1297"/>
              <a:gd name="T10" fmla="*/ 836 w 1291"/>
              <a:gd name="T11" fmla="*/ 87 h 1297"/>
              <a:gd name="T12" fmla="*/ 813 w 1291"/>
              <a:gd name="T13" fmla="*/ 178 h 1297"/>
              <a:gd name="T14" fmla="*/ 940 w 1291"/>
              <a:gd name="T15" fmla="*/ 184 h 1297"/>
              <a:gd name="T16" fmla="*/ 1087 w 1291"/>
              <a:gd name="T17" fmla="*/ 185 h 1297"/>
              <a:gd name="T18" fmla="*/ 1255 w 1291"/>
              <a:gd name="T19" fmla="*/ 162 h 1297"/>
              <a:gd name="T20" fmla="*/ 1121 w 1291"/>
              <a:gd name="T21" fmla="*/ 223 h 1297"/>
              <a:gd name="T22" fmla="*/ 1100 w 1291"/>
              <a:gd name="T23" fmla="*/ 279 h 1297"/>
              <a:gd name="T24" fmla="*/ 956 w 1291"/>
              <a:gd name="T25" fmla="*/ 371 h 1297"/>
              <a:gd name="T26" fmla="*/ 871 w 1291"/>
              <a:gd name="T27" fmla="*/ 385 h 1297"/>
              <a:gd name="T28" fmla="*/ 927 w 1291"/>
              <a:gd name="T29" fmla="*/ 429 h 1297"/>
              <a:gd name="T30" fmla="*/ 1034 w 1291"/>
              <a:gd name="T31" fmla="*/ 568 h 1297"/>
              <a:gd name="T32" fmla="*/ 1078 w 1291"/>
              <a:gd name="T33" fmla="*/ 669 h 1297"/>
              <a:gd name="T34" fmla="*/ 1104 w 1291"/>
              <a:gd name="T35" fmla="*/ 728 h 1297"/>
              <a:gd name="T36" fmla="*/ 1131 w 1291"/>
              <a:gd name="T37" fmla="*/ 781 h 1297"/>
              <a:gd name="T38" fmla="*/ 1192 w 1291"/>
              <a:gd name="T39" fmla="*/ 944 h 1297"/>
              <a:gd name="T40" fmla="*/ 1094 w 1291"/>
              <a:gd name="T41" fmla="*/ 891 h 1297"/>
              <a:gd name="T42" fmla="*/ 1029 w 1291"/>
              <a:gd name="T43" fmla="*/ 856 h 1297"/>
              <a:gd name="T44" fmla="*/ 733 w 1291"/>
              <a:gd name="T45" fmla="*/ 668 h 1297"/>
              <a:gd name="T46" fmla="*/ 728 w 1291"/>
              <a:gd name="T47" fmla="*/ 926 h 1297"/>
              <a:gd name="T48" fmla="*/ 696 w 1291"/>
              <a:gd name="T49" fmla="*/ 1009 h 1297"/>
              <a:gd name="T50" fmla="*/ 689 w 1291"/>
              <a:gd name="T51" fmla="*/ 1022 h 1297"/>
              <a:gd name="T52" fmla="*/ 662 w 1291"/>
              <a:gd name="T53" fmla="*/ 1067 h 1297"/>
              <a:gd name="T54" fmla="*/ 640 w 1291"/>
              <a:gd name="T55" fmla="*/ 1173 h 1297"/>
              <a:gd name="T56" fmla="*/ 574 w 1291"/>
              <a:gd name="T57" fmla="*/ 1242 h 1297"/>
              <a:gd name="T58" fmla="*/ 555 w 1291"/>
              <a:gd name="T59" fmla="*/ 1213 h 1297"/>
              <a:gd name="T60" fmla="*/ 534 w 1291"/>
              <a:gd name="T61" fmla="*/ 1077 h 1297"/>
              <a:gd name="T62" fmla="*/ 505 w 1291"/>
              <a:gd name="T63" fmla="*/ 1013 h 1297"/>
              <a:gd name="T64" fmla="*/ 482 w 1291"/>
              <a:gd name="T65" fmla="*/ 929 h 1297"/>
              <a:gd name="T66" fmla="*/ 470 w 1291"/>
              <a:gd name="T67" fmla="*/ 753 h 1297"/>
              <a:gd name="T68" fmla="*/ 348 w 1291"/>
              <a:gd name="T69" fmla="*/ 821 h 1297"/>
              <a:gd name="T70" fmla="*/ 276 w 1291"/>
              <a:gd name="T71" fmla="*/ 864 h 1297"/>
              <a:gd name="T72" fmla="*/ 184 w 1291"/>
              <a:gd name="T73" fmla="*/ 892 h 1297"/>
              <a:gd name="T74" fmla="*/ 98 w 1291"/>
              <a:gd name="T75" fmla="*/ 946 h 1297"/>
              <a:gd name="T76" fmla="*/ 17 w 1291"/>
              <a:gd name="T77" fmla="*/ 974 h 1297"/>
              <a:gd name="T78" fmla="*/ 111 w 1291"/>
              <a:gd name="T79" fmla="*/ 789 h 1297"/>
              <a:gd name="T80" fmla="*/ 156 w 1291"/>
              <a:gd name="T81" fmla="*/ 701 h 1297"/>
              <a:gd name="T82" fmla="*/ 201 w 1291"/>
              <a:gd name="T83" fmla="*/ 594 h 1297"/>
              <a:gd name="T84" fmla="*/ 311 w 1291"/>
              <a:gd name="T85" fmla="*/ 511 h 1297"/>
              <a:gd name="T86" fmla="*/ 386 w 1291"/>
              <a:gd name="T87" fmla="*/ 440 h 1297"/>
              <a:gd name="T88" fmla="*/ 255 w 1291"/>
              <a:gd name="T89" fmla="*/ 432 h 1297"/>
              <a:gd name="T90" fmla="*/ 221 w 1291"/>
              <a:gd name="T91" fmla="*/ 390 h 1297"/>
              <a:gd name="T92" fmla="*/ 82 w 1291"/>
              <a:gd name="T93" fmla="*/ 383 h 1297"/>
              <a:gd name="T94" fmla="*/ 189 w 1291"/>
              <a:gd name="T95" fmla="*/ 299 h 1297"/>
              <a:gd name="T96" fmla="*/ 373 w 1291"/>
              <a:gd name="T97" fmla="*/ 261 h 1297"/>
              <a:gd name="T98" fmla="*/ 434 w 1291"/>
              <a:gd name="T99" fmla="*/ 225 h 1297"/>
              <a:gd name="T100" fmla="*/ 401 w 1291"/>
              <a:gd name="T101" fmla="*/ 147 h 1297"/>
              <a:gd name="T102" fmla="*/ 563 w 1291"/>
              <a:gd name="T103" fmla="*/ 221 h 1297"/>
              <a:gd name="T104" fmla="*/ 616 w 1291"/>
              <a:gd name="T105" fmla="*/ 324 h 1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291" h="1297">
                <a:moveTo>
                  <a:pt x="632" y="334"/>
                </a:moveTo>
                <a:lnTo>
                  <a:pt x="650" y="272"/>
                </a:lnTo>
                <a:lnTo>
                  <a:pt x="665" y="199"/>
                </a:lnTo>
                <a:lnTo>
                  <a:pt x="696" y="135"/>
                </a:lnTo>
                <a:lnTo>
                  <a:pt x="709" y="124"/>
                </a:lnTo>
                <a:lnTo>
                  <a:pt x="703" y="153"/>
                </a:lnTo>
                <a:lnTo>
                  <a:pt x="729" y="108"/>
                </a:lnTo>
                <a:lnTo>
                  <a:pt x="764" y="81"/>
                </a:lnTo>
                <a:lnTo>
                  <a:pt x="754" y="104"/>
                </a:lnTo>
                <a:lnTo>
                  <a:pt x="780" y="76"/>
                </a:lnTo>
                <a:lnTo>
                  <a:pt x="795" y="52"/>
                </a:lnTo>
                <a:lnTo>
                  <a:pt x="787" y="77"/>
                </a:lnTo>
                <a:lnTo>
                  <a:pt x="816" y="39"/>
                </a:lnTo>
                <a:lnTo>
                  <a:pt x="832" y="32"/>
                </a:lnTo>
                <a:lnTo>
                  <a:pt x="851" y="0"/>
                </a:lnTo>
                <a:lnTo>
                  <a:pt x="833" y="61"/>
                </a:lnTo>
                <a:lnTo>
                  <a:pt x="849" y="52"/>
                </a:lnTo>
                <a:lnTo>
                  <a:pt x="836" y="87"/>
                </a:lnTo>
                <a:lnTo>
                  <a:pt x="828" y="141"/>
                </a:lnTo>
                <a:lnTo>
                  <a:pt x="845" y="125"/>
                </a:lnTo>
                <a:lnTo>
                  <a:pt x="813" y="178"/>
                </a:lnTo>
                <a:lnTo>
                  <a:pt x="790" y="237"/>
                </a:lnTo>
                <a:lnTo>
                  <a:pt x="873" y="181"/>
                </a:lnTo>
                <a:lnTo>
                  <a:pt x="940" y="184"/>
                </a:lnTo>
                <a:lnTo>
                  <a:pt x="974" y="168"/>
                </a:lnTo>
                <a:lnTo>
                  <a:pt x="1095" y="166"/>
                </a:lnTo>
                <a:lnTo>
                  <a:pt x="1087" y="185"/>
                </a:lnTo>
                <a:lnTo>
                  <a:pt x="1135" y="153"/>
                </a:lnTo>
                <a:lnTo>
                  <a:pt x="1291" y="138"/>
                </a:lnTo>
                <a:lnTo>
                  <a:pt x="1255" y="162"/>
                </a:lnTo>
                <a:lnTo>
                  <a:pt x="1180" y="190"/>
                </a:lnTo>
                <a:lnTo>
                  <a:pt x="1202" y="196"/>
                </a:lnTo>
                <a:lnTo>
                  <a:pt x="1121" y="223"/>
                </a:lnTo>
                <a:lnTo>
                  <a:pt x="1145" y="231"/>
                </a:lnTo>
                <a:lnTo>
                  <a:pt x="1064" y="273"/>
                </a:lnTo>
                <a:lnTo>
                  <a:pt x="1100" y="279"/>
                </a:lnTo>
                <a:lnTo>
                  <a:pt x="981" y="339"/>
                </a:lnTo>
                <a:lnTo>
                  <a:pt x="1014" y="351"/>
                </a:lnTo>
                <a:lnTo>
                  <a:pt x="956" y="371"/>
                </a:lnTo>
                <a:lnTo>
                  <a:pt x="932" y="360"/>
                </a:lnTo>
                <a:lnTo>
                  <a:pt x="952" y="378"/>
                </a:lnTo>
                <a:lnTo>
                  <a:pt x="871" y="385"/>
                </a:lnTo>
                <a:lnTo>
                  <a:pt x="895" y="400"/>
                </a:lnTo>
                <a:lnTo>
                  <a:pt x="811" y="396"/>
                </a:lnTo>
                <a:lnTo>
                  <a:pt x="927" y="429"/>
                </a:lnTo>
                <a:lnTo>
                  <a:pt x="970" y="480"/>
                </a:lnTo>
                <a:lnTo>
                  <a:pt x="1000" y="494"/>
                </a:lnTo>
                <a:lnTo>
                  <a:pt x="1034" y="568"/>
                </a:lnTo>
                <a:lnTo>
                  <a:pt x="1059" y="586"/>
                </a:lnTo>
                <a:lnTo>
                  <a:pt x="1084" y="640"/>
                </a:lnTo>
                <a:lnTo>
                  <a:pt x="1078" y="669"/>
                </a:lnTo>
                <a:lnTo>
                  <a:pt x="1055" y="659"/>
                </a:lnTo>
                <a:lnTo>
                  <a:pt x="1100" y="692"/>
                </a:lnTo>
                <a:lnTo>
                  <a:pt x="1104" y="728"/>
                </a:lnTo>
                <a:lnTo>
                  <a:pt x="1068" y="728"/>
                </a:lnTo>
                <a:lnTo>
                  <a:pt x="1113" y="744"/>
                </a:lnTo>
                <a:lnTo>
                  <a:pt x="1131" y="781"/>
                </a:lnTo>
                <a:lnTo>
                  <a:pt x="1094" y="769"/>
                </a:lnTo>
                <a:lnTo>
                  <a:pt x="1190" y="850"/>
                </a:lnTo>
                <a:lnTo>
                  <a:pt x="1192" y="944"/>
                </a:lnTo>
                <a:lnTo>
                  <a:pt x="1135" y="908"/>
                </a:lnTo>
                <a:lnTo>
                  <a:pt x="1120" y="884"/>
                </a:lnTo>
                <a:lnTo>
                  <a:pt x="1094" y="891"/>
                </a:lnTo>
                <a:lnTo>
                  <a:pt x="1055" y="842"/>
                </a:lnTo>
                <a:lnTo>
                  <a:pt x="1074" y="872"/>
                </a:lnTo>
                <a:lnTo>
                  <a:pt x="1029" y="856"/>
                </a:lnTo>
                <a:lnTo>
                  <a:pt x="856" y="790"/>
                </a:lnTo>
                <a:lnTo>
                  <a:pt x="801" y="736"/>
                </a:lnTo>
                <a:lnTo>
                  <a:pt x="733" y="668"/>
                </a:lnTo>
                <a:lnTo>
                  <a:pt x="769" y="728"/>
                </a:lnTo>
                <a:lnTo>
                  <a:pt x="749" y="867"/>
                </a:lnTo>
                <a:lnTo>
                  <a:pt x="728" y="926"/>
                </a:lnTo>
                <a:lnTo>
                  <a:pt x="709" y="897"/>
                </a:lnTo>
                <a:lnTo>
                  <a:pt x="725" y="943"/>
                </a:lnTo>
                <a:lnTo>
                  <a:pt x="696" y="1009"/>
                </a:lnTo>
                <a:lnTo>
                  <a:pt x="692" y="970"/>
                </a:lnTo>
                <a:lnTo>
                  <a:pt x="676" y="953"/>
                </a:lnTo>
                <a:lnTo>
                  <a:pt x="689" y="1022"/>
                </a:lnTo>
                <a:lnTo>
                  <a:pt x="685" y="1049"/>
                </a:lnTo>
                <a:lnTo>
                  <a:pt x="671" y="1090"/>
                </a:lnTo>
                <a:lnTo>
                  <a:pt x="662" y="1067"/>
                </a:lnTo>
                <a:lnTo>
                  <a:pt x="646" y="1155"/>
                </a:lnTo>
                <a:lnTo>
                  <a:pt x="632" y="1133"/>
                </a:lnTo>
                <a:lnTo>
                  <a:pt x="640" y="1173"/>
                </a:lnTo>
                <a:lnTo>
                  <a:pt x="604" y="1270"/>
                </a:lnTo>
                <a:lnTo>
                  <a:pt x="581" y="1297"/>
                </a:lnTo>
                <a:lnTo>
                  <a:pt x="574" y="1242"/>
                </a:lnTo>
                <a:lnTo>
                  <a:pt x="555" y="1269"/>
                </a:lnTo>
                <a:lnTo>
                  <a:pt x="569" y="1178"/>
                </a:lnTo>
                <a:lnTo>
                  <a:pt x="555" y="1213"/>
                </a:lnTo>
                <a:lnTo>
                  <a:pt x="551" y="1081"/>
                </a:lnTo>
                <a:lnTo>
                  <a:pt x="542" y="1140"/>
                </a:lnTo>
                <a:lnTo>
                  <a:pt x="534" y="1077"/>
                </a:lnTo>
                <a:lnTo>
                  <a:pt x="537" y="1044"/>
                </a:lnTo>
                <a:lnTo>
                  <a:pt x="521" y="1095"/>
                </a:lnTo>
                <a:lnTo>
                  <a:pt x="505" y="1013"/>
                </a:lnTo>
                <a:lnTo>
                  <a:pt x="506" y="979"/>
                </a:lnTo>
                <a:lnTo>
                  <a:pt x="491" y="1005"/>
                </a:lnTo>
                <a:lnTo>
                  <a:pt x="482" y="929"/>
                </a:lnTo>
                <a:lnTo>
                  <a:pt x="469" y="958"/>
                </a:lnTo>
                <a:lnTo>
                  <a:pt x="445" y="803"/>
                </a:lnTo>
                <a:lnTo>
                  <a:pt x="470" y="753"/>
                </a:lnTo>
                <a:lnTo>
                  <a:pt x="439" y="788"/>
                </a:lnTo>
                <a:lnTo>
                  <a:pt x="443" y="733"/>
                </a:lnTo>
                <a:lnTo>
                  <a:pt x="348" y="821"/>
                </a:lnTo>
                <a:lnTo>
                  <a:pt x="321" y="837"/>
                </a:lnTo>
                <a:lnTo>
                  <a:pt x="331" y="800"/>
                </a:lnTo>
                <a:lnTo>
                  <a:pt x="276" y="864"/>
                </a:lnTo>
                <a:lnTo>
                  <a:pt x="224" y="873"/>
                </a:lnTo>
                <a:lnTo>
                  <a:pt x="238" y="849"/>
                </a:lnTo>
                <a:lnTo>
                  <a:pt x="184" y="892"/>
                </a:lnTo>
                <a:lnTo>
                  <a:pt x="160" y="890"/>
                </a:lnTo>
                <a:lnTo>
                  <a:pt x="162" y="869"/>
                </a:lnTo>
                <a:lnTo>
                  <a:pt x="98" y="946"/>
                </a:lnTo>
                <a:lnTo>
                  <a:pt x="101" y="927"/>
                </a:lnTo>
                <a:lnTo>
                  <a:pt x="41" y="974"/>
                </a:lnTo>
                <a:lnTo>
                  <a:pt x="17" y="974"/>
                </a:lnTo>
                <a:lnTo>
                  <a:pt x="51" y="908"/>
                </a:lnTo>
                <a:lnTo>
                  <a:pt x="96" y="840"/>
                </a:lnTo>
                <a:lnTo>
                  <a:pt x="111" y="789"/>
                </a:lnTo>
                <a:lnTo>
                  <a:pt x="154" y="753"/>
                </a:lnTo>
                <a:lnTo>
                  <a:pt x="113" y="775"/>
                </a:lnTo>
                <a:lnTo>
                  <a:pt x="156" y="701"/>
                </a:lnTo>
                <a:lnTo>
                  <a:pt x="183" y="684"/>
                </a:lnTo>
                <a:lnTo>
                  <a:pt x="149" y="689"/>
                </a:lnTo>
                <a:lnTo>
                  <a:pt x="201" y="594"/>
                </a:lnTo>
                <a:lnTo>
                  <a:pt x="223" y="588"/>
                </a:lnTo>
                <a:lnTo>
                  <a:pt x="261" y="518"/>
                </a:lnTo>
                <a:lnTo>
                  <a:pt x="311" y="511"/>
                </a:lnTo>
                <a:lnTo>
                  <a:pt x="284" y="495"/>
                </a:lnTo>
                <a:lnTo>
                  <a:pt x="358" y="457"/>
                </a:lnTo>
                <a:lnTo>
                  <a:pt x="386" y="440"/>
                </a:lnTo>
                <a:lnTo>
                  <a:pt x="325" y="444"/>
                </a:lnTo>
                <a:lnTo>
                  <a:pt x="289" y="441"/>
                </a:lnTo>
                <a:lnTo>
                  <a:pt x="255" y="432"/>
                </a:lnTo>
                <a:lnTo>
                  <a:pt x="278" y="409"/>
                </a:lnTo>
                <a:lnTo>
                  <a:pt x="196" y="414"/>
                </a:lnTo>
                <a:lnTo>
                  <a:pt x="221" y="390"/>
                </a:lnTo>
                <a:lnTo>
                  <a:pt x="153" y="407"/>
                </a:lnTo>
                <a:lnTo>
                  <a:pt x="171" y="382"/>
                </a:lnTo>
                <a:lnTo>
                  <a:pt x="82" y="383"/>
                </a:lnTo>
                <a:lnTo>
                  <a:pt x="0" y="370"/>
                </a:lnTo>
                <a:lnTo>
                  <a:pt x="121" y="334"/>
                </a:lnTo>
                <a:lnTo>
                  <a:pt x="189" y="299"/>
                </a:lnTo>
                <a:lnTo>
                  <a:pt x="209" y="300"/>
                </a:lnTo>
                <a:lnTo>
                  <a:pt x="318" y="249"/>
                </a:lnTo>
                <a:lnTo>
                  <a:pt x="373" y="261"/>
                </a:lnTo>
                <a:lnTo>
                  <a:pt x="450" y="270"/>
                </a:lnTo>
                <a:lnTo>
                  <a:pt x="412" y="226"/>
                </a:lnTo>
                <a:lnTo>
                  <a:pt x="434" y="225"/>
                </a:lnTo>
                <a:lnTo>
                  <a:pt x="403" y="191"/>
                </a:lnTo>
                <a:lnTo>
                  <a:pt x="430" y="197"/>
                </a:lnTo>
                <a:lnTo>
                  <a:pt x="401" y="147"/>
                </a:lnTo>
                <a:lnTo>
                  <a:pt x="525" y="192"/>
                </a:lnTo>
                <a:lnTo>
                  <a:pt x="532" y="221"/>
                </a:lnTo>
                <a:lnTo>
                  <a:pt x="563" y="221"/>
                </a:lnTo>
                <a:lnTo>
                  <a:pt x="598" y="336"/>
                </a:lnTo>
                <a:lnTo>
                  <a:pt x="583" y="125"/>
                </a:lnTo>
                <a:lnTo>
                  <a:pt x="616" y="324"/>
                </a:lnTo>
                <a:lnTo>
                  <a:pt x="689" y="391"/>
                </a:lnTo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rgbClr val="FF4401"/>
              </a:gs>
            </a:gsLst>
            <a:lin ang="0" scaled="1"/>
          </a:gradFill>
          <a:ln w="952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1" name="Freeform 11"/>
          <p:cNvSpPr>
            <a:spLocks/>
          </p:cNvSpPr>
          <p:nvPr/>
        </p:nvSpPr>
        <p:spPr bwMode="gray">
          <a:xfrm rot="9900000">
            <a:off x="1600200" y="457200"/>
            <a:ext cx="1798638" cy="1673225"/>
          </a:xfrm>
          <a:custGeom>
            <a:avLst/>
            <a:gdLst>
              <a:gd name="T0" fmla="*/ 836 w 2381"/>
              <a:gd name="T1" fmla="*/ 1291 h 2218"/>
              <a:gd name="T2" fmla="*/ 744 w 2381"/>
              <a:gd name="T3" fmla="*/ 1277 h 2218"/>
              <a:gd name="T4" fmla="*/ 639 w 2381"/>
              <a:gd name="T5" fmla="*/ 1248 h 2218"/>
              <a:gd name="T6" fmla="*/ 576 w 2381"/>
              <a:gd name="T7" fmla="*/ 1224 h 2218"/>
              <a:gd name="T8" fmla="*/ 423 w 2381"/>
              <a:gd name="T9" fmla="*/ 1200 h 2218"/>
              <a:gd name="T10" fmla="*/ 552 w 2381"/>
              <a:gd name="T11" fmla="*/ 1152 h 2218"/>
              <a:gd name="T12" fmla="*/ 692 w 2381"/>
              <a:gd name="T13" fmla="*/ 1109 h 2218"/>
              <a:gd name="T14" fmla="*/ 600 w 2381"/>
              <a:gd name="T15" fmla="*/ 936 h 2218"/>
              <a:gd name="T16" fmla="*/ 485 w 2381"/>
              <a:gd name="T17" fmla="*/ 739 h 2218"/>
              <a:gd name="T18" fmla="*/ 322 w 2381"/>
              <a:gd name="T19" fmla="*/ 533 h 2218"/>
              <a:gd name="T20" fmla="*/ 509 w 2381"/>
              <a:gd name="T21" fmla="*/ 663 h 2218"/>
              <a:gd name="T22" fmla="*/ 600 w 2381"/>
              <a:gd name="T23" fmla="*/ 648 h 2218"/>
              <a:gd name="T24" fmla="*/ 836 w 2381"/>
              <a:gd name="T25" fmla="*/ 768 h 2218"/>
              <a:gd name="T26" fmla="*/ 922 w 2381"/>
              <a:gd name="T27" fmla="*/ 869 h 2218"/>
              <a:gd name="T28" fmla="*/ 936 w 2381"/>
              <a:gd name="T29" fmla="*/ 759 h 2218"/>
              <a:gd name="T30" fmla="*/ 1037 w 2381"/>
              <a:gd name="T31" fmla="*/ 509 h 2218"/>
              <a:gd name="T32" fmla="*/ 1138 w 2381"/>
              <a:gd name="T33" fmla="*/ 370 h 2218"/>
              <a:gd name="T34" fmla="*/ 1196 w 2381"/>
              <a:gd name="T35" fmla="*/ 288 h 2218"/>
              <a:gd name="T36" fmla="*/ 1244 w 2381"/>
              <a:gd name="T37" fmla="*/ 211 h 2218"/>
              <a:gd name="T38" fmla="*/ 1416 w 2381"/>
              <a:gd name="T39" fmla="*/ 0 h 2218"/>
              <a:gd name="T40" fmla="*/ 1421 w 2381"/>
              <a:gd name="T41" fmla="*/ 173 h 2218"/>
              <a:gd name="T42" fmla="*/ 1426 w 2381"/>
              <a:gd name="T43" fmla="*/ 288 h 2218"/>
              <a:gd name="T44" fmla="*/ 1407 w 2381"/>
              <a:gd name="T45" fmla="*/ 831 h 2218"/>
              <a:gd name="T46" fmla="*/ 1757 w 2381"/>
              <a:gd name="T47" fmla="*/ 634 h 2218"/>
              <a:gd name="T48" fmla="*/ 1892 w 2381"/>
              <a:gd name="T49" fmla="*/ 610 h 2218"/>
              <a:gd name="T50" fmla="*/ 1916 w 2381"/>
              <a:gd name="T51" fmla="*/ 610 h 2218"/>
              <a:gd name="T52" fmla="*/ 1997 w 2381"/>
              <a:gd name="T53" fmla="*/ 610 h 2218"/>
              <a:gd name="T54" fmla="*/ 2156 w 2381"/>
              <a:gd name="T55" fmla="*/ 557 h 2218"/>
              <a:gd name="T56" fmla="*/ 2300 w 2381"/>
              <a:gd name="T57" fmla="*/ 591 h 2218"/>
              <a:gd name="T58" fmla="*/ 2276 w 2381"/>
              <a:gd name="T59" fmla="*/ 639 h 2218"/>
              <a:gd name="T60" fmla="*/ 2112 w 2381"/>
              <a:gd name="T61" fmla="*/ 773 h 2218"/>
              <a:gd name="T62" fmla="*/ 2050 w 2381"/>
              <a:gd name="T63" fmla="*/ 864 h 2218"/>
              <a:gd name="T64" fmla="*/ 1954 w 2381"/>
              <a:gd name="T65" fmla="*/ 960 h 2218"/>
              <a:gd name="T66" fmla="*/ 1728 w 2381"/>
              <a:gd name="T67" fmla="*/ 1114 h 2218"/>
              <a:gd name="T68" fmla="*/ 1916 w 2381"/>
              <a:gd name="T69" fmla="*/ 1224 h 2218"/>
              <a:gd name="T70" fmla="*/ 2031 w 2381"/>
              <a:gd name="T71" fmla="*/ 1287 h 2218"/>
              <a:gd name="T72" fmla="*/ 2141 w 2381"/>
              <a:gd name="T73" fmla="*/ 1387 h 2218"/>
              <a:gd name="T74" fmla="*/ 2280 w 2381"/>
              <a:gd name="T75" fmla="*/ 1459 h 2218"/>
              <a:gd name="T76" fmla="*/ 2381 w 2381"/>
              <a:gd name="T77" fmla="*/ 1546 h 2218"/>
              <a:gd name="T78" fmla="*/ 2060 w 2381"/>
              <a:gd name="T79" fmla="*/ 1565 h 2218"/>
              <a:gd name="T80" fmla="*/ 1906 w 2381"/>
              <a:gd name="T81" fmla="*/ 1575 h 2218"/>
              <a:gd name="T82" fmla="*/ 1728 w 2381"/>
              <a:gd name="T83" fmla="*/ 1599 h 2218"/>
              <a:gd name="T84" fmla="*/ 1532 w 2381"/>
              <a:gd name="T85" fmla="*/ 1517 h 2218"/>
              <a:gd name="T86" fmla="*/ 1378 w 2381"/>
              <a:gd name="T87" fmla="*/ 1474 h 2218"/>
              <a:gd name="T88" fmla="*/ 1469 w 2381"/>
              <a:gd name="T89" fmla="*/ 1656 h 2218"/>
              <a:gd name="T90" fmla="*/ 1440 w 2381"/>
              <a:gd name="T91" fmla="*/ 1733 h 2218"/>
              <a:gd name="T92" fmla="*/ 1541 w 2381"/>
              <a:gd name="T93" fmla="*/ 1925 h 2218"/>
              <a:gd name="T94" fmla="*/ 1344 w 2381"/>
              <a:gd name="T95" fmla="*/ 1848 h 2218"/>
              <a:gd name="T96" fmla="*/ 1148 w 2381"/>
              <a:gd name="T97" fmla="*/ 1632 h 2218"/>
              <a:gd name="T98" fmla="*/ 1052 w 2381"/>
              <a:gd name="T99" fmla="*/ 1579 h 2218"/>
              <a:gd name="T100" fmla="*/ 975 w 2381"/>
              <a:gd name="T101" fmla="*/ 1685 h 2218"/>
              <a:gd name="T102" fmla="*/ 946 w 2381"/>
              <a:gd name="T103" fmla="*/ 1411 h 2218"/>
              <a:gd name="T104" fmla="*/ 24 w 2381"/>
              <a:gd name="T105" fmla="*/ 2218 h 2218"/>
              <a:gd name="T106" fmla="*/ 802 w 2381"/>
              <a:gd name="T107" fmla="*/ 1459 h 2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381" h="2218">
                <a:moveTo>
                  <a:pt x="1042" y="1229"/>
                </a:moveTo>
                <a:lnTo>
                  <a:pt x="946" y="1254"/>
                </a:lnTo>
                <a:lnTo>
                  <a:pt x="836" y="1291"/>
                </a:lnTo>
                <a:lnTo>
                  <a:pt x="725" y="1301"/>
                </a:lnTo>
                <a:lnTo>
                  <a:pt x="701" y="1291"/>
                </a:lnTo>
                <a:lnTo>
                  <a:pt x="744" y="1277"/>
                </a:lnTo>
                <a:lnTo>
                  <a:pt x="663" y="1277"/>
                </a:lnTo>
                <a:lnTo>
                  <a:pt x="600" y="1253"/>
                </a:lnTo>
                <a:lnTo>
                  <a:pt x="639" y="1248"/>
                </a:lnTo>
                <a:lnTo>
                  <a:pt x="581" y="1234"/>
                </a:lnTo>
                <a:lnTo>
                  <a:pt x="538" y="1234"/>
                </a:lnTo>
                <a:lnTo>
                  <a:pt x="576" y="1224"/>
                </a:lnTo>
                <a:lnTo>
                  <a:pt x="504" y="1215"/>
                </a:lnTo>
                <a:lnTo>
                  <a:pt x="480" y="1200"/>
                </a:lnTo>
                <a:lnTo>
                  <a:pt x="423" y="1200"/>
                </a:lnTo>
                <a:lnTo>
                  <a:pt x="519" y="1176"/>
                </a:lnTo>
                <a:lnTo>
                  <a:pt x="495" y="1162"/>
                </a:lnTo>
                <a:lnTo>
                  <a:pt x="552" y="1152"/>
                </a:lnTo>
                <a:lnTo>
                  <a:pt x="629" y="1119"/>
                </a:lnTo>
                <a:lnTo>
                  <a:pt x="596" y="1109"/>
                </a:lnTo>
                <a:lnTo>
                  <a:pt x="692" y="1109"/>
                </a:lnTo>
                <a:lnTo>
                  <a:pt x="788" y="1095"/>
                </a:lnTo>
                <a:lnTo>
                  <a:pt x="648" y="1027"/>
                </a:lnTo>
                <a:lnTo>
                  <a:pt x="600" y="936"/>
                </a:lnTo>
                <a:lnTo>
                  <a:pt x="552" y="903"/>
                </a:lnTo>
                <a:lnTo>
                  <a:pt x="452" y="744"/>
                </a:lnTo>
                <a:lnTo>
                  <a:pt x="485" y="739"/>
                </a:lnTo>
                <a:lnTo>
                  <a:pt x="404" y="701"/>
                </a:lnTo>
                <a:lnTo>
                  <a:pt x="260" y="504"/>
                </a:lnTo>
                <a:lnTo>
                  <a:pt x="322" y="533"/>
                </a:lnTo>
                <a:lnTo>
                  <a:pt x="418" y="610"/>
                </a:lnTo>
                <a:lnTo>
                  <a:pt x="408" y="576"/>
                </a:lnTo>
                <a:lnTo>
                  <a:pt x="509" y="663"/>
                </a:lnTo>
                <a:lnTo>
                  <a:pt x="500" y="624"/>
                </a:lnTo>
                <a:lnTo>
                  <a:pt x="620" y="701"/>
                </a:lnTo>
                <a:lnTo>
                  <a:pt x="600" y="648"/>
                </a:lnTo>
                <a:lnTo>
                  <a:pt x="773" y="759"/>
                </a:lnTo>
                <a:lnTo>
                  <a:pt x="764" y="706"/>
                </a:lnTo>
                <a:lnTo>
                  <a:pt x="836" y="768"/>
                </a:lnTo>
                <a:lnTo>
                  <a:pt x="840" y="807"/>
                </a:lnTo>
                <a:lnTo>
                  <a:pt x="850" y="768"/>
                </a:lnTo>
                <a:lnTo>
                  <a:pt x="922" y="869"/>
                </a:lnTo>
                <a:lnTo>
                  <a:pt x="922" y="826"/>
                </a:lnTo>
                <a:lnTo>
                  <a:pt x="984" y="941"/>
                </a:lnTo>
                <a:lnTo>
                  <a:pt x="936" y="759"/>
                </a:lnTo>
                <a:lnTo>
                  <a:pt x="970" y="663"/>
                </a:lnTo>
                <a:lnTo>
                  <a:pt x="965" y="610"/>
                </a:lnTo>
                <a:lnTo>
                  <a:pt x="1037" y="509"/>
                </a:lnTo>
                <a:lnTo>
                  <a:pt x="1042" y="461"/>
                </a:lnTo>
                <a:lnTo>
                  <a:pt x="1095" y="384"/>
                </a:lnTo>
                <a:lnTo>
                  <a:pt x="1138" y="370"/>
                </a:lnTo>
                <a:lnTo>
                  <a:pt x="1143" y="408"/>
                </a:lnTo>
                <a:lnTo>
                  <a:pt x="1152" y="322"/>
                </a:lnTo>
                <a:lnTo>
                  <a:pt x="1196" y="288"/>
                </a:lnTo>
                <a:lnTo>
                  <a:pt x="1224" y="336"/>
                </a:lnTo>
                <a:lnTo>
                  <a:pt x="1210" y="264"/>
                </a:lnTo>
                <a:lnTo>
                  <a:pt x="1244" y="211"/>
                </a:lnTo>
                <a:lnTo>
                  <a:pt x="1258" y="269"/>
                </a:lnTo>
                <a:lnTo>
                  <a:pt x="1292" y="77"/>
                </a:lnTo>
                <a:lnTo>
                  <a:pt x="1416" y="0"/>
                </a:lnTo>
                <a:lnTo>
                  <a:pt x="1412" y="106"/>
                </a:lnTo>
                <a:lnTo>
                  <a:pt x="1392" y="144"/>
                </a:lnTo>
                <a:lnTo>
                  <a:pt x="1421" y="173"/>
                </a:lnTo>
                <a:lnTo>
                  <a:pt x="1388" y="264"/>
                </a:lnTo>
                <a:lnTo>
                  <a:pt x="1412" y="216"/>
                </a:lnTo>
                <a:lnTo>
                  <a:pt x="1426" y="288"/>
                </a:lnTo>
                <a:lnTo>
                  <a:pt x="1474" y="571"/>
                </a:lnTo>
                <a:lnTo>
                  <a:pt x="1445" y="687"/>
                </a:lnTo>
                <a:lnTo>
                  <a:pt x="1407" y="831"/>
                </a:lnTo>
                <a:lnTo>
                  <a:pt x="1460" y="735"/>
                </a:lnTo>
                <a:lnTo>
                  <a:pt x="1661" y="653"/>
                </a:lnTo>
                <a:lnTo>
                  <a:pt x="1757" y="634"/>
                </a:lnTo>
                <a:lnTo>
                  <a:pt x="1733" y="682"/>
                </a:lnTo>
                <a:lnTo>
                  <a:pt x="1781" y="624"/>
                </a:lnTo>
                <a:lnTo>
                  <a:pt x="1892" y="610"/>
                </a:lnTo>
                <a:lnTo>
                  <a:pt x="1844" y="648"/>
                </a:lnTo>
                <a:lnTo>
                  <a:pt x="1834" y="682"/>
                </a:lnTo>
                <a:lnTo>
                  <a:pt x="1916" y="610"/>
                </a:lnTo>
                <a:lnTo>
                  <a:pt x="1954" y="595"/>
                </a:lnTo>
                <a:lnTo>
                  <a:pt x="2021" y="581"/>
                </a:lnTo>
                <a:lnTo>
                  <a:pt x="1997" y="610"/>
                </a:lnTo>
                <a:lnTo>
                  <a:pt x="2127" y="562"/>
                </a:lnTo>
                <a:lnTo>
                  <a:pt x="2108" y="600"/>
                </a:lnTo>
                <a:lnTo>
                  <a:pt x="2156" y="557"/>
                </a:lnTo>
                <a:lnTo>
                  <a:pt x="2314" y="528"/>
                </a:lnTo>
                <a:lnTo>
                  <a:pt x="2367" y="538"/>
                </a:lnTo>
                <a:lnTo>
                  <a:pt x="2300" y="591"/>
                </a:lnTo>
                <a:lnTo>
                  <a:pt x="2352" y="595"/>
                </a:lnTo>
                <a:lnTo>
                  <a:pt x="2218" y="648"/>
                </a:lnTo>
                <a:lnTo>
                  <a:pt x="2276" y="639"/>
                </a:lnTo>
                <a:lnTo>
                  <a:pt x="2103" y="749"/>
                </a:lnTo>
                <a:lnTo>
                  <a:pt x="2189" y="715"/>
                </a:lnTo>
                <a:lnTo>
                  <a:pt x="2112" y="773"/>
                </a:lnTo>
                <a:lnTo>
                  <a:pt x="2064" y="797"/>
                </a:lnTo>
                <a:lnTo>
                  <a:pt x="2146" y="778"/>
                </a:lnTo>
                <a:lnTo>
                  <a:pt x="2050" y="864"/>
                </a:lnTo>
                <a:lnTo>
                  <a:pt x="2002" y="888"/>
                </a:lnTo>
                <a:lnTo>
                  <a:pt x="2050" y="888"/>
                </a:lnTo>
                <a:lnTo>
                  <a:pt x="1954" y="960"/>
                </a:lnTo>
                <a:lnTo>
                  <a:pt x="2002" y="955"/>
                </a:lnTo>
                <a:lnTo>
                  <a:pt x="1815" y="1109"/>
                </a:lnTo>
                <a:lnTo>
                  <a:pt x="1728" y="1114"/>
                </a:lnTo>
                <a:lnTo>
                  <a:pt x="1800" y="1128"/>
                </a:lnTo>
                <a:lnTo>
                  <a:pt x="1724" y="1167"/>
                </a:lnTo>
                <a:lnTo>
                  <a:pt x="1916" y="1224"/>
                </a:lnTo>
                <a:lnTo>
                  <a:pt x="1959" y="1248"/>
                </a:lnTo>
                <a:lnTo>
                  <a:pt x="1901" y="1263"/>
                </a:lnTo>
                <a:lnTo>
                  <a:pt x="2031" y="1287"/>
                </a:lnTo>
                <a:lnTo>
                  <a:pt x="2084" y="1349"/>
                </a:lnTo>
                <a:lnTo>
                  <a:pt x="2040" y="1349"/>
                </a:lnTo>
                <a:lnTo>
                  <a:pt x="2141" y="1387"/>
                </a:lnTo>
                <a:lnTo>
                  <a:pt x="2156" y="1421"/>
                </a:lnTo>
                <a:lnTo>
                  <a:pt x="2127" y="1435"/>
                </a:lnTo>
                <a:lnTo>
                  <a:pt x="2280" y="1459"/>
                </a:lnTo>
                <a:lnTo>
                  <a:pt x="2252" y="1469"/>
                </a:lnTo>
                <a:lnTo>
                  <a:pt x="2362" y="1512"/>
                </a:lnTo>
                <a:lnTo>
                  <a:pt x="2381" y="1546"/>
                </a:lnTo>
                <a:lnTo>
                  <a:pt x="2266" y="1551"/>
                </a:lnTo>
                <a:lnTo>
                  <a:pt x="2141" y="1546"/>
                </a:lnTo>
                <a:lnTo>
                  <a:pt x="2060" y="1565"/>
                </a:lnTo>
                <a:lnTo>
                  <a:pt x="1978" y="1536"/>
                </a:lnTo>
                <a:lnTo>
                  <a:pt x="2040" y="1575"/>
                </a:lnTo>
                <a:lnTo>
                  <a:pt x="1906" y="1575"/>
                </a:lnTo>
                <a:lnTo>
                  <a:pt x="1863" y="1551"/>
                </a:lnTo>
                <a:lnTo>
                  <a:pt x="1896" y="1594"/>
                </a:lnTo>
                <a:lnTo>
                  <a:pt x="1728" y="1599"/>
                </a:lnTo>
                <a:lnTo>
                  <a:pt x="1704" y="1575"/>
                </a:lnTo>
                <a:lnTo>
                  <a:pt x="1580" y="1579"/>
                </a:lnTo>
                <a:lnTo>
                  <a:pt x="1532" y="1517"/>
                </a:lnTo>
                <a:lnTo>
                  <a:pt x="1532" y="1565"/>
                </a:lnTo>
                <a:lnTo>
                  <a:pt x="1421" y="1498"/>
                </a:lnTo>
                <a:lnTo>
                  <a:pt x="1378" y="1474"/>
                </a:lnTo>
                <a:lnTo>
                  <a:pt x="1431" y="1551"/>
                </a:lnTo>
                <a:lnTo>
                  <a:pt x="1455" y="1603"/>
                </a:lnTo>
                <a:lnTo>
                  <a:pt x="1469" y="1656"/>
                </a:lnTo>
                <a:lnTo>
                  <a:pt x="1421" y="1642"/>
                </a:lnTo>
                <a:lnTo>
                  <a:pt x="1493" y="1747"/>
                </a:lnTo>
                <a:lnTo>
                  <a:pt x="1440" y="1733"/>
                </a:lnTo>
                <a:lnTo>
                  <a:pt x="1517" y="1810"/>
                </a:lnTo>
                <a:lnTo>
                  <a:pt x="1469" y="1805"/>
                </a:lnTo>
                <a:lnTo>
                  <a:pt x="1541" y="1925"/>
                </a:lnTo>
                <a:lnTo>
                  <a:pt x="1589" y="2045"/>
                </a:lnTo>
                <a:lnTo>
                  <a:pt x="1445" y="1911"/>
                </a:lnTo>
                <a:lnTo>
                  <a:pt x="1344" y="1848"/>
                </a:lnTo>
                <a:lnTo>
                  <a:pt x="1330" y="1819"/>
                </a:lnTo>
                <a:lnTo>
                  <a:pt x="1176" y="1714"/>
                </a:lnTo>
                <a:lnTo>
                  <a:pt x="1148" y="1632"/>
                </a:lnTo>
                <a:lnTo>
                  <a:pt x="1100" y="1522"/>
                </a:lnTo>
                <a:lnTo>
                  <a:pt x="1071" y="1608"/>
                </a:lnTo>
                <a:lnTo>
                  <a:pt x="1052" y="1579"/>
                </a:lnTo>
                <a:lnTo>
                  <a:pt x="1032" y="1647"/>
                </a:lnTo>
                <a:lnTo>
                  <a:pt x="1018" y="1608"/>
                </a:lnTo>
                <a:lnTo>
                  <a:pt x="975" y="1685"/>
                </a:lnTo>
                <a:lnTo>
                  <a:pt x="936" y="1483"/>
                </a:lnTo>
                <a:lnTo>
                  <a:pt x="970" y="1450"/>
                </a:lnTo>
                <a:lnTo>
                  <a:pt x="946" y="1411"/>
                </a:lnTo>
                <a:lnTo>
                  <a:pt x="1071" y="1272"/>
                </a:lnTo>
                <a:lnTo>
                  <a:pt x="428" y="1810"/>
                </a:lnTo>
                <a:lnTo>
                  <a:pt x="24" y="2218"/>
                </a:lnTo>
                <a:lnTo>
                  <a:pt x="0" y="2155"/>
                </a:lnTo>
                <a:lnTo>
                  <a:pt x="408" y="1791"/>
                </a:lnTo>
                <a:lnTo>
                  <a:pt x="802" y="1459"/>
                </a:lnTo>
                <a:lnTo>
                  <a:pt x="1042" y="1258"/>
                </a:lnTo>
                <a:lnTo>
                  <a:pt x="1042" y="1229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99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2" name="Freeform 12"/>
          <p:cNvSpPr>
            <a:spLocks/>
          </p:cNvSpPr>
          <p:nvPr/>
        </p:nvSpPr>
        <p:spPr bwMode="gray">
          <a:xfrm>
            <a:off x="0" y="3175"/>
            <a:ext cx="1573213" cy="2455863"/>
          </a:xfrm>
          <a:custGeom>
            <a:avLst/>
            <a:gdLst>
              <a:gd name="T0" fmla="*/ 443 w 991"/>
              <a:gd name="T1" fmla="*/ 588 h 1547"/>
              <a:gd name="T2" fmla="*/ 477 w 991"/>
              <a:gd name="T3" fmla="*/ 547 h 1547"/>
              <a:gd name="T4" fmla="*/ 521 w 991"/>
              <a:gd name="T5" fmla="*/ 505 h 1547"/>
              <a:gd name="T6" fmla="*/ 550 w 991"/>
              <a:gd name="T7" fmla="*/ 482 h 1547"/>
              <a:gd name="T8" fmla="*/ 607 w 991"/>
              <a:gd name="T9" fmla="*/ 414 h 1547"/>
              <a:gd name="T10" fmla="*/ 593 w 991"/>
              <a:gd name="T11" fmla="*/ 490 h 1547"/>
              <a:gd name="T12" fmla="*/ 573 w 991"/>
              <a:gd name="T13" fmla="*/ 571 h 1547"/>
              <a:gd name="T14" fmla="*/ 683 w 991"/>
              <a:gd name="T15" fmla="*/ 575 h 1547"/>
              <a:gd name="T16" fmla="*/ 813 w 991"/>
              <a:gd name="T17" fmla="*/ 576 h 1547"/>
              <a:gd name="T18" fmla="*/ 959 w 991"/>
              <a:gd name="T19" fmla="*/ 556 h 1547"/>
              <a:gd name="T20" fmla="*/ 842 w 991"/>
              <a:gd name="T21" fmla="*/ 609 h 1547"/>
              <a:gd name="T22" fmla="*/ 824 w 991"/>
              <a:gd name="T23" fmla="*/ 658 h 1547"/>
              <a:gd name="T24" fmla="*/ 698 w 991"/>
              <a:gd name="T25" fmla="*/ 738 h 1547"/>
              <a:gd name="T26" fmla="*/ 624 w 991"/>
              <a:gd name="T27" fmla="*/ 751 h 1547"/>
              <a:gd name="T28" fmla="*/ 673 w 991"/>
              <a:gd name="T29" fmla="*/ 790 h 1547"/>
              <a:gd name="T30" fmla="*/ 766 w 991"/>
              <a:gd name="T31" fmla="*/ 909 h 1547"/>
              <a:gd name="T32" fmla="*/ 804 w 991"/>
              <a:gd name="T33" fmla="*/ 998 h 1547"/>
              <a:gd name="T34" fmla="*/ 828 w 991"/>
              <a:gd name="T35" fmla="*/ 1050 h 1547"/>
              <a:gd name="T36" fmla="*/ 851 w 991"/>
              <a:gd name="T37" fmla="*/ 1096 h 1547"/>
              <a:gd name="T38" fmla="*/ 904 w 991"/>
              <a:gd name="T39" fmla="*/ 1240 h 1547"/>
              <a:gd name="T40" fmla="*/ 819 w 991"/>
              <a:gd name="T41" fmla="*/ 1193 h 1547"/>
              <a:gd name="T42" fmla="*/ 762 w 991"/>
              <a:gd name="T43" fmla="*/ 1162 h 1547"/>
              <a:gd name="T44" fmla="*/ 504 w 991"/>
              <a:gd name="T45" fmla="*/ 997 h 1547"/>
              <a:gd name="T46" fmla="*/ 499 w 991"/>
              <a:gd name="T47" fmla="*/ 1223 h 1547"/>
              <a:gd name="T48" fmla="*/ 472 w 991"/>
              <a:gd name="T49" fmla="*/ 1296 h 1547"/>
              <a:gd name="T50" fmla="*/ 465 w 991"/>
              <a:gd name="T51" fmla="*/ 1308 h 1547"/>
              <a:gd name="T52" fmla="*/ 441 w 991"/>
              <a:gd name="T53" fmla="*/ 1347 h 1547"/>
              <a:gd name="T54" fmla="*/ 422 w 991"/>
              <a:gd name="T55" fmla="*/ 1439 h 1547"/>
              <a:gd name="T56" fmla="*/ 364 w 991"/>
              <a:gd name="T57" fmla="*/ 1499 h 1547"/>
              <a:gd name="T58" fmla="*/ 348 w 991"/>
              <a:gd name="T59" fmla="*/ 1474 h 1547"/>
              <a:gd name="T60" fmla="*/ 329 w 991"/>
              <a:gd name="T61" fmla="*/ 1356 h 1547"/>
              <a:gd name="T62" fmla="*/ 303 w 991"/>
              <a:gd name="T63" fmla="*/ 1299 h 1547"/>
              <a:gd name="T64" fmla="*/ 284 w 991"/>
              <a:gd name="T65" fmla="*/ 1225 h 1547"/>
              <a:gd name="T66" fmla="*/ 274 w 991"/>
              <a:gd name="T67" fmla="*/ 1072 h 1547"/>
              <a:gd name="T68" fmla="*/ 167 w 991"/>
              <a:gd name="T69" fmla="*/ 1132 h 1547"/>
              <a:gd name="T70" fmla="*/ 103 w 991"/>
              <a:gd name="T71" fmla="*/ 1170 h 1547"/>
              <a:gd name="T72" fmla="*/ 23 w 991"/>
              <a:gd name="T73" fmla="*/ 1194 h 1547"/>
              <a:gd name="T74" fmla="*/ 39 w 991"/>
              <a:gd name="T75" fmla="*/ 933 h 1547"/>
              <a:gd name="T76" fmla="*/ 135 w 991"/>
              <a:gd name="T77" fmla="*/ 861 h 1547"/>
              <a:gd name="T78" fmla="*/ 199 w 991"/>
              <a:gd name="T79" fmla="*/ 799 h 1547"/>
              <a:gd name="T80" fmla="*/ 85 w 991"/>
              <a:gd name="T81" fmla="*/ 791 h 1547"/>
              <a:gd name="T82" fmla="*/ 56 w 991"/>
              <a:gd name="T83" fmla="*/ 755 h 1547"/>
              <a:gd name="T84" fmla="*/ 28 w 991"/>
              <a:gd name="T85" fmla="*/ 676 h 1547"/>
              <a:gd name="T86" fmla="*/ 189 w 991"/>
              <a:gd name="T87" fmla="*/ 642 h 1547"/>
              <a:gd name="T88" fmla="*/ 242 w 991"/>
              <a:gd name="T89" fmla="*/ 611 h 1547"/>
              <a:gd name="T90" fmla="*/ 212 w 991"/>
              <a:gd name="T91" fmla="*/ 543 h 1547"/>
              <a:gd name="T92" fmla="*/ 354 w 991"/>
              <a:gd name="T93" fmla="*/ 607 h 1547"/>
              <a:gd name="T94" fmla="*/ 244 w 991"/>
              <a:gd name="T95" fmla="*/ 0 h 1547"/>
              <a:gd name="T96" fmla="*/ 372 w 991"/>
              <a:gd name="T97" fmla="*/ 524 h 1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991" h="1547">
                <a:moveTo>
                  <a:pt x="415" y="706"/>
                </a:moveTo>
                <a:lnTo>
                  <a:pt x="430" y="652"/>
                </a:lnTo>
                <a:lnTo>
                  <a:pt x="443" y="588"/>
                </a:lnTo>
                <a:lnTo>
                  <a:pt x="471" y="532"/>
                </a:lnTo>
                <a:lnTo>
                  <a:pt x="482" y="522"/>
                </a:lnTo>
                <a:lnTo>
                  <a:pt x="477" y="547"/>
                </a:lnTo>
                <a:lnTo>
                  <a:pt x="500" y="508"/>
                </a:lnTo>
                <a:lnTo>
                  <a:pt x="530" y="485"/>
                </a:lnTo>
                <a:lnTo>
                  <a:pt x="521" y="505"/>
                </a:lnTo>
                <a:lnTo>
                  <a:pt x="545" y="481"/>
                </a:lnTo>
                <a:lnTo>
                  <a:pt x="557" y="460"/>
                </a:lnTo>
                <a:lnTo>
                  <a:pt x="550" y="482"/>
                </a:lnTo>
                <a:lnTo>
                  <a:pt x="576" y="449"/>
                </a:lnTo>
                <a:lnTo>
                  <a:pt x="590" y="442"/>
                </a:lnTo>
                <a:lnTo>
                  <a:pt x="607" y="414"/>
                </a:lnTo>
                <a:lnTo>
                  <a:pt x="590" y="468"/>
                </a:lnTo>
                <a:lnTo>
                  <a:pt x="604" y="460"/>
                </a:lnTo>
                <a:lnTo>
                  <a:pt x="593" y="490"/>
                </a:lnTo>
                <a:lnTo>
                  <a:pt x="586" y="537"/>
                </a:lnTo>
                <a:lnTo>
                  <a:pt x="601" y="524"/>
                </a:lnTo>
                <a:lnTo>
                  <a:pt x="573" y="571"/>
                </a:lnTo>
                <a:lnTo>
                  <a:pt x="553" y="621"/>
                </a:lnTo>
                <a:lnTo>
                  <a:pt x="626" y="572"/>
                </a:lnTo>
                <a:lnTo>
                  <a:pt x="683" y="575"/>
                </a:lnTo>
                <a:lnTo>
                  <a:pt x="713" y="561"/>
                </a:lnTo>
                <a:lnTo>
                  <a:pt x="819" y="559"/>
                </a:lnTo>
                <a:lnTo>
                  <a:pt x="813" y="576"/>
                </a:lnTo>
                <a:lnTo>
                  <a:pt x="854" y="548"/>
                </a:lnTo>
                <a:lnTo>
                  <a:pt x="991" y="535"/>
                </a:lnTo>
                <a:lnTo>
                  <a:pt x="959" y="556"/>
                </a:lnTo>
                <a:lnTo>
                  <a:pt x="894" y="581"/>
                </a:lnTo>
                <a:lnTo>
                  <a:pt x="913" y="585"/>
                </a:lnTo>
                <a:lnTo>
                  <a:pt x="842" y="609"/>
                </a:lnTo>
                <a:lnTo>
                  <a:pt x="863" y="616"/>
                </a:lnTo>
                <a:lnTo>
                  <a:pt x="792" y="652"/>
                </a:lnTo>
                <a:lnTo>
                  <a:pt x="824" y="658"/>
                </a:lnTo>
                <a:lnTo>
                  <a:pt x="720" y="710"/>
                </a:lnTo>
                <a:lnTo>
                  <a:pt x="748" y="721"/>
                </a:lnTo>
                <a:lnTo>
                  <a:pt x="698" y="738"/>
                </a:lnTo>
                <a:lnTo>
                  <a:pt x="678" y="728"/>
                </a:lnTo>
                <a:lnTo>
                  <a:pt x="693" y="745"/>
                </a:lnTo>
                <a:lnTo>
                  <a:pt x="624" y="751"/>
                </a:lnTo>
                <a:lnTo>
                  <a:pt x="644" y="763"/>
                </a:lnTo>
                <a:lnTo>
                  <a:pt x="571" y="761"/>
                </a:lnTo>
                <a:lnTo>
                  <a:pt x="673" y="790"/>
                </a:lnTo>
                <a:lnTo>
                  <a:pt x="710" y="833"/>
                </a:lnTo>
                <a:lnTo>
                  <a:pt x="737" y="846"/>
                </a:lnTo>
                <a:lnTo>
                  <a:pt x="766" y="909"/>
                </a:lnTo>
                <a:lnTo>
                  <a:pt x="788" y="926"/>
                </a:lnTo>
                <a:lnTo>
                  <a:pt x="810" y="974"/>
                </a:lnTo>
                <a:lnTo>
                  <a:pt x="804" y="998"/>
                </a:lnTo>
                <a:lnTo>
                  <a:pt x="784" y="990"/>
                </a:lnTo>
                <a:lnTo>
                  <a:pt x="824" y="1019"/>
                </a:lnTo>
                <a:lnTo>
                  <a:pt x="828" y="1050"/>
                </a:lnTo>
                <a:lnTo>
                  <a:pt x="796" y="1051"/>
                </a:lnTo>
                <a:lnTo>
                  <a:pt x="835" y="1064"/>
                </a:lnTo>
                <a:lnTo>
                  <a:pt x="851" y="1096"/>
                </a:lnTo>
                <a:lnTo>
                  <a:pt x="818" y="1086"/>
                </a:lnTo>
                <a:lnTo>
                  <a:pt x="903" y="1158"/>
                </a:lnTo>
                <a:lnTo>
                  <a:pt x="904" y="1240"/>
                </a:lnTo>
                <a:lnTo>
                  <a:pt x="853" y="1207"/>
                </a:lnTo>
                <a:lnTo>
                  <a:pt x="841" y="1187"/>
                </a:lnTo>
                <a:lnTo>
                  <a:pt x="819" y="1193"/>
                </a:lnTo>
                <a:lnTo>
                  <a:pt x="784" y="1150"/>
                </a:lnTo>
                <a:lnTo>
                  <a:pt x="800" y="1176"/>
                </a:lnTo>
                <a:lnTo>
                  <a:pt x="762" y="1162"/>
                </a:lnTo>
                <a:lnTo>
                  <a:pt x="610" y="1104"/>
                </a:lnTo>
                <a:lnTo>
                  <a:pt x="563" y="1057"/>
                </a:lnTo>
                <a:lnTo>
                  <a:pt x="504" y="997"/>
                </a:lnTo>
                <a:lnTo>
                  <a:pt x="535" y="1051"/>
                </a:lnTo>
                <a:lnTo>
                  <a:pt x="517" y="1171"/>
                </a:lnTo>
                <a:lnTo>
                  <a:pt x="499" y="1223"/>
                </a:lnTo>
                <a:lnTo>
                  <a:pt x="482" y="1199"/>
                </a:lnTo>
                <a:lnTo>
                  <a:pt x="496" y="1238"/>
                </a:lnTo>
                <a:lnTo>
                  <a:pt x="472" y="1296"/>
                </a:lnTo>
                <a:lnTo>
                  <a:pt x="467" y="1262"/>
                </a:lnTo>
                <a:lnTo>
                  <a:pt x="453" y="1248"/>
                </a:lnTo>
                <a:lnTo>
                  <a:pt x="465" y="1308"/>
                </a:lnTo>
                <a:lnTo>
                  <a:pt x="462" y="1330"/>
                </a:lnTo>
                <a:lnTo>
                  <a:pt x="449" y="1367"/>
                </a:lnTo>
                <a:lnTo>
                  <a:pt x="441" y="1347"/>
                </a:lnTo>
                <a:lnTo>
                  <a:pt x="427" y="1424"/>
                </a:lnTo>
                <a:lnTo>
                  <a:pt x="415" y="1404"/>
                </a:lnTo>
                <a:lnTo>
                  <a:pt x="422" y="1439"/>
                </a:lnTo>
                <a:lnTo>
                  <a:pt x="390" y="1524"/>
                </a:lnTo>
                <a:lnTo>
                  <a:pt x="371" y="1547"/>
                </a:lnTo>
                <a:lnTo>
                  <a:pt x="364" y="1499"/>
                </a:lnTo>
                <a:lnTo>
                  <a:pt x="347" y="1524"/>
                </a:lnTo>
                <a:lnTo>
                  <a:pt x="360" y="1443"/>
                </a:lnTo>
                <a:lnTo>
                  <a:pt x="348" y="1474"/>
                </a:lnTo>
                <a:lnTo>
                  <a:pt x="344" y="1358"/>
                </a:lnTo>
                <a:lnTo>
                  <a:pt x="335" y="1410"/>
                </a:lnTo>
                <a:lnTo>
                  <a:pt x="329" y="1356"/>
                </a:lnTo>
                <a:lnTo>
                  <a:pt x="332" y="1326"/>
                </a:lnTo>
                <a:lnTo>
                  <a:pt x="317" y="1372"/>
                </a:lnTo>
                <a:lnTo>
                  <a:pt x="303" y="1299"/>
                </a:lnTo>
                <a:lnTo>
                  <a:pt x="306" y="1270"/>
                </a:lnTo>
                <a:lnTo>
                  <a:pt x="292" y="1293"/>
                </a:lnTo>
                <a:lnTo>
                  <a:pt x="284" y="1225"/>
                </a:lnTo>
                <a:lnTo>
                  <a:pt x="273" y="1250"/>
                </a:lnTo>
                <a:lnTo>
                  <a:pt x="252" y="1116"/>
                </a:lnTo>
                <a:lnTo>
                  <a:pt x="274" y="1072"/>
                </a:lnTo>
                <a:lnTo>
                  <a:pt x="246" y="1103"/>
                </a:lnTo>
                <a:lnTo>
                  <a:pt x="249" y="1055"/>
                </a:lnTo>
                <a:lnTo>
                  <a:pt x="167" y="1132"/>
                </a:lnTo>
                <a:lnTo>
                  <a:pt x="143" y="1146"/>
                </a:lnTo>
                <a:lnTo>
                  <a:pt x="152" y="1113"/>
                </a:lnTo>
                <a:lnTo>
                  <a:pt x="103" y="1170"/>
                </a:lnTo>
                <a:lnTo>
                  <a:pt x="58" y="1178"/>
                </a:lnTo>
                <a:lnTo>
                  <a:pt x="71" y="1156"/>
                </a:lnTo>
                <a:lnTo>
                  <a:pt x="23" y="1194"/>
                </a:lnTo>
                <a:lnTo>
                  <a:pt x="3" y="1189"/>
                </a:lnTo>
                <a:lnTo>
                  <a:pt x="3" y="1006"/>
                </a:lnTo>
                <a:lnTo>
                  <a:pt x="39" y="933"/>
                </a:lnTo>
                <a:lnTo>
                  <a:pt x="57" y="928"/>
                </a:lnTo>
                <a:lnTo>
                  <a:pt x="90" y="867"/>
                </a:lnTo>
                <a:lnTo>
                  <a:pt x="135" y="861"/>
                </a:lnTo>
                <a:lnTo>
                  <a:pt x="112" y="847"/>
                </a:lnTo>
                <a:lnTo>
                  <a:pt x="176" y="813"/>
                </a:lnTo>
                <a:lnTo>
                  <a:pt x="199" y="799"/>
                </a:lnTo>
                <a:lnTo>
                  <a:pt x="147" y="803"/>
                </a:lnTo>
                <a:lnTo>
                  <a:pt x="115" y="799"/>
                </a:lnTo>
                <a:lnTo>
                  <a:pt x="85" y="791"/>
                </a:lnTo>
                <a:lnTo>
                  <a:pt x="106" y="772"/>
                </a:lnTo>
                <a:lnTo>
                  <a:pt x="34" y="776"/>
                </a:lnTo>
                <a:lnTo>
                  <a:pt x="56" y="755"/>
                </a:lnTo>
                <a:lnTo>
                  <a:pt x="0" y="774"/>
                </a:lnTo>
                <a:lnTo>
                  <a:pt x="1" y="694"/>
                </a:lnTo>
                <a:lnTo>
                  <a:pt x="28" y="676"/>
                </a:lnTo>
                <a:lnTo>
                  <a:pt x="46" y="677"/>
                </a:lnTo>
                <a:lnTo>
                  <a:pt x="141" y="632"/>
                </a:lnTo>
                <a:lnTo>
                  <a:pt x="189" y="642"/>
                </a:lnTo>
                <a:lnTo>
                  <a:pt x="256" y="650"/>
                </a:lnTo>
                <a:lnTo>
                  <a:pt x="223" y="612"/>
                </a:lnTo>
                <a:lnTo>
                  <a:pt x="242" y="611"/>
                </a:lnTo>
                <a:lnTo>
                  <a:pt x="215" y="582"/>
                </a:lnTo>
                <a:lnTo>
                  <a:pt x="238" y="586"/>
                </a:lnTo>
                <a:lnTo>
                  <a:pt x="212" y="543"/>
                </a:lnTo>
                <a:lnTo>
                  <a:pt x="322" y="582"/>
                </a:lnTo>
                <a:lnTo>
                  <a:pt x="328" y="608"/>
                </a:lnTo>
                <a:lnTo>
                  <a:pt x="354" y="607"/>
                </a:lnTo>
                <a:lnTo>
                  <a:pt x="385" y="708"/>
                </a:lnTo>
                <a:lnTo>
                  <a:pt x="309" y="241"/>
                </a:lnTo>
                <a:lnTo>
                  <a:pt x="244" y="0"/>
                </a:lnTo>
                <a:lnTo>
                  <a:pt x="282" y="1"/>
                </a:lnTo>
                <a:lnTo>
                  <a:pt x="324" y="238"/>
                </a:lnTo>
                <a:lnTo>
                  <a:pt x="372" y="524"/>
                </a:lnTo>
                <a:lnTo>
                  <a:pt x="401" y="697"/>
                </a:lnTo>
                <a:lnTo>
                  <a:pt x="415" y="706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99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3" name="Freeform 13"/>
          <p:cNvSpPr>
            <a:spLocks/>
          </p:cNvSpPr>
          <p:nvPr/>
        </p:nvSpPr>
        <p:spPr bwMode="gray">
          <a:xfrm>
            <a:off x="3665538" y="22225"/>
            <a:ext cx="1822450" cy="1527175"/>
          </a:xfrm>
          <a:custGeom>
            <a:avLst/>
            <a:gdLst>
              <a:gd name="T0" fmla="*/ 465 w 1313"/>
              <a:gd name="T1" fmla="*/ 98 h 1101"/>
              <a:gd name="T2" fmla="*/ 471 w 1313"/>
              <a:gd name="T3" fmla="*/ 38 h 1101"/>
              <a:gd name="T4" fmla="*/ 806 w 1313"/>
              <a:gd name="T5" fmla="*/ 43 h 1101"/>
              <a:gd name="T6" fmla="*/ 777 w 1313"/>
              <a:gd name="T7" fmla="*/ 87 h 1101"/>
              <a:gd name="T8" fmla="*/ 767 w 1313"/>
              <a:gd name="T9" fmla="*/ 141 h 1101"/>
              <a:gd name="T10" fmla="*/ 873 w 1313"/>
              <a:gd name="T11" fmla="*/ 167 h 1101"/>
              <a:gd name="T12" fmla="*/ 1006 w 1313"/>
              <a:gd name="T13" fmla="*/ 207 h 1101"/>
              <a:gd name="T14" fmla="*/ 1043 w 1313"/>
              <a:gd name="T15" fmla="*/ 271 h 1101"/>
              <a:gd name="T16" fmla="*/ 1091 w 1313"/>
              <a:gd name="T17" fmla="*/ 322 h 1101"/>
              <a:gd name="T18" fmla="*/ 1135 w 1313"/>
              <a:gd name="T19" fmla="*/ 342 h 1101"/>
              <a:gd name="T20" fmla="*/ 1245 w 1313"/>
              <a:gd name="T21" fmla="*/ 436 h 1101"/>
              <a:gd name="T22" fmla="*/ 1142 w 1313"/>
              <a:gd name="T23" fmla="*/ 425 h 1101"/>
              <a:gd name="T24" fmla="*/ 947 w 1313"/>
              <a:gd name="T25" fmla="*/ 489 h 1101"/>
              <a:gd name="T26" fmla="*/ 841 w 1313"/>
              <a:gd name="T27" fmla="*/ 485 h 1101"/>
              <a:gd name="T28" fmla="*/ 882 w 1313"/>
              <a:gd name="T29" fmla="*/ 659 h 1101"/>
              <a:gd name="T30" fmla="*/ 907 w 1313"/>
              <a:gd name="T31" fmla="*/ 730 h 1101"/>
              <a:gd name="T32" fmla="*/ 944 w 1313"/>
              <a:gd name="T33" fmla="*/ 800 h 1101"/>
              <a:gd name="T34" fmla="*/ 970 w 1313"/>
              <a:gd name="T35" fmla="*/ 910 h 1101"/>
              <a:gd name="T36" fmla="*/ 997 w 1313"/>
              <a:gd name="T37" fmla="*/ 1030 h 1101"/>
              <a:gd name="T38" fmla="*/ 956 w 1313"/>
              <a:gd name="T39" fmla="*/ 1055 h 1101"/>
              <a:gd name="T40" fmla="*/ 850 w 1313"/>
              <a:gd name="T41" fmla="*/ 900 h 1101"/>
              <a:gd name="T42" fmla="*/ 818 w 1313"/>
              <a:gd name="T43" fmla="*/ 876 h 1101"/>
              <a:gd name="T44" fmla="*/ 757 w 1313"/>
              <a:gd name="T45" fmla="*/ 839 h 1101"/>
              <a:gd name="T46" fmla="*/ 714 w 1313"/>
              <a:gd name="T47" fmla="*/ 841 h 1101"/>
              <a:gd name="T48" fmla="*/ 596 w 1313"/>
              <a:gd name="T49" fmla="*/ 715 h 1101"/>
              <a:gd name="T50" fmla="*/ 524 w 1313"/>
              <a:gd name="T51" fmla="*/ 821 h 1101"/>
              <a:gd name="T52" fmla="*/ 463 w 1313"/>
              <a:gd name="T53" fmla="*/ 904 h 1101"/>
              <a:gd name="T54" fmla="*/ 418 w 1313"/>
              <a:gd name="T55" fmla="*/ 953 h 1101"/>
              <a:gd name="T56" fmla="*/ 389 w 1313"/>
              <a:gd name="T57" fmla="*/ 1016 h 1101"/>
              <a:gd name="T58" fmla="*/ 337 w 1313"/>
              <a:gd name="T59" fmla="*/ 1027 h 1101"/>
              <a:gd name="T60" fmla="*/ 339 w 1313"/>
              <a:gd name="T61" fmla="*/ 841 h 1101"/>
              <a:gd name="T62" fmla="*/ 326 w 1313"/>
              <a:gd name="T63" fmla="*/ 767 h 1101"/>
              <a:gd name="T64" fmla="*/ 306 w 1313"/>
              <a:gd name="T65" fmla="*/ 665 h 1101"/>
              <a:gd name="T66" fmla="*/ 307 w 1313"/>
              <a:gd name="T67" fmla="*/ 554 h 1101"/>
              <a:gd name="T68" fmla="*/ 313 w 1313"/>
              <a:gd name="T69" fmla="*/ 489 h 1101"/>
              <a:gd name="T70" fmla="*/ 255 w 1313"/>
              <a:gd name="T71" fmla="*/ 485 h 1101"/>
              <a:gd name="T72" fmla="*/ 149 w 1313"/>
              <a:gd name="T73" fmla="*/ 552 h 1101"/>
              <a:gd name="T74" fmla="*/ 0 w 1313"/>
              <a:gd name="T75" fmla="*/ 604 h 1101"/>
              <a:gd name="T76" fmla="*/ 138 w 1313"/>
              <a:gd name="T77" fmla="*/ 431 h 1101"/>
              <a:gd name="T78" fmla="*/ 323 w 1313"/>
              <a:gd name="T79" fmla="*/ 275 h 1101"/>
              <a:gd name="T80" fmla="*/ 240 w 1313"/>
              <a:gd name="T81" fmla="*/ 235 h 1101"/>
              <a:gd name="T82" fmla="*/ 344 w 1313"/>
              <a:gd name="T83" fmla="*/ 168 h 1101"/>
              <a:gd name="T84" fmla="*/ 483 w 1313"/>
              <a:gd name="T85" fmla="*/ 249 h 1101"/>
              <a:gd name="T86" fmla="*/ 510 w 1313"/>
              <a:gd name="T87" fmla="*/ 229 h 1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313" h="1101">
                <a:moveTo>
                  <a:pt x="510" y="229"/>
                </a:moveTo>
                <a:lnTo>
                  <a:pt x="492" y="168"/>
                </a:lnTo>
                <a:lnTo>
                  <a:pt x="465" y="98"/>
                </a:lnTo>
                <a:lnTo>
                  <a:pt x="456" y="27"/>
                </a:lnTo>
                <a:lnTo>
                  <a:pt x="461" y="11"/>
                </a:lnTo>
                <a:lnTo>
                  <a:pt x="471" y="38"/>
                </a:lnTo>
                <a:lnTo>
                  <a:pt x="578" y="0"/>
                </a:lnTo>
                <a:lnTo>
                  <a:pt x="590" y="61"/>
                </a:lnTo>
                <a:lnTo>
                  <a:pt x="806" y="43"/>
                </a:lnTo>
                <a:lnTo>
                  <a:pt x="840" y="35"/>
                </a:lnTo>
                <a:lnTo>
                  <a:pt x="802" y="83"/>
                </a:lnTo>
                <a:lnTo>
                  <a:pt x="777" y="87"/>
                </a:lnTo>
                <a:lnTo>
                  <a:pt x="803" y="92"/>
                </a:lnTo>
                <a:lnTo>
                  <a:pt x="739" y="142"/>
                </a:lnTo>
                <a:lnTo>
                  <a:pt x="767" y="141"/>
                </a:lnTo>
                <a:lnTo>
                  <a:pt x="695" y="184"/>
                </a:lnTo>
                <a:lnTo>
                  <a:pt x="810" y="148"/>
                </a:lnTo>
                <a:lnTo>
                  <a:pt x="873" y="167"/>
                </a:lnTo>
                <a:lnTo>
                  <a:pt x="907" y="163"/>
                </a:lnTo>
                <a:lnTo>
                  <a:pt x="975" y="206"/>
                </a:lnTo>
                <a:lnTo>
                  <a:pt x="1006" y="207"/>
                </a:lnTo>
                <a:lnTo>
                  <a:pt x="1056" y="239"/>
                </a:lnTo>
                <a:lnTo>
                  <a:pt x="1067" y="267"/>
                </a:lnTo>
                <a:lnTo>
                  <a:pt x="1043" y="271"/>
                </a:lnTo>
                <a:lnTo>
                  <a:pt x="1098" y="275"/>
                </a:lnTo>
                <a:lnTo>
                  <a:pt x="1121" y="303"/>
                </a:lnTo>
                <a:lnTo>
                  <a:pt x="1091" y="322"/>
                </a:lnTo>
                <a:lnTo>
                  <a:pt x="1138" y="311"/>
                </a:lnTo>
                <a:lnTo>
                  <a:pt x="1172" y="331"/>
                </a:lnTo>
                <a:lnTo>
                  <a:pt x="1135" y="342"/>
                </a:lnTo>
                <a:lnTo>
                  <a:pt x="1260" y="358"/>
                </a:lnTo>
                <a:lnTo>
                  <a:pt x="1313" y="435"/>
                </a:lnTo>
                <a:lnTo>
                  <a:pt x="1245" y="436"/>
                </a:lnTo>
                <a:lnTo>
                  <a:pt x="1220" y="424"/>
                </a:lnTo>
                <a:lnTo>
                  <a:pt x="1201" y="444"/>
                </a:lnTo>
                <a:lnTo>
                  <a:pt x="1142" y="425"/>
                </a:lnTo>
                <a:lnTo>
                  <a:pt x="1174" y="439"/>
                </a:lnTo>
                <a:lnTo>
                  <a:pt x="1128" y="450"/>
                </a:lnTo>
                <a:lnTo>
                  <a:pt x="947" y="489"/>
                </a:lnTo>
                <a:lnTo>
                  <a:pt x="871" y="474"/>
                </a:lnTo>
                <a:lnTo>
                  <a:pt x="777" y="454"/>
                </a:lnTo>
                <a:lnTo>
                  <a:pt x="841" y="485"/>
                </a:lnTo>
                <a:lnTo>
                  <a:pt x="899" y="612"/>
                </a:lnTo>
                <a:lnTo>
                  <a:pt x="914" y="673"/>
                </a:lnTo>
                <a:lnTo>
                  <a:pt x="882" y="659"/>
                </a:lnTo>
                <a:lnTo>
                  <a:pt x="921" y="689"/>
                </a:lnTo>
                <a:lnTo>
                  <a:pt x="933" y="760"/>
                </a:lnTo>
                <a:lnTo>
                  <a:pt x="907" y="730"/>
                </a:lnTo>
                <a:lnTo>
                  <a:pt x="885" y="724"/>
                </a:lnTo>
                <a:lnTo>
                  <a:pt x="933" y="775"/>
                </a:lnTo>
                <a:lnTo>
                  <a:pt x="944" y="800"/>
                </a:lnTo>
                <a:lnTo>
                  <a:pt x="955" y="842"/>
                </a:lnTo>
                <a:lnTo>
                  <a:pt x="936" y="827"/>
                </a:lnTo>
                <a:lnTo>
                  <a:pt x="970" y="910"/>
                </a:lnTo>
                <a:lnTo>
                  <a:pt x="946" y="899"/>
                </a:lnTo>
                <a:lnTo>
                  <a:pt x="975" y="928"/>
                </a:lnTo>
                <a:lnTo>
                  <a:pt x="997" y="1030"/>
                </a:lnTo>
                <a:lnTo>
                  <a:pt x="993" y="1064"/>
                </a:lnTo>
                <a:lnTo>
                  <a:pt x="957" y="1022"/>
                </a:lnTo>
                <a:lnTo>
                  <a:pt x="956" y="1055"/>
                </a:lnTo>
                <a:lnTo>
                  <a:pt x="918" y="971"/>
                </a:lnTo>
                <a:lnTo>
                  <a:pt x="925" y="1008"/>
                </a:lnTo>
                <a:lnTo>
                  <a:pt x="850" y="900"/>
                </a:lnTo>
                <a:lnTo>
                  <a:pt x="874" y="954"/>
                </a:lnTo>
                <a:lnTo>
                  <a:pt x="834" y="906"/>
                </a:lnTo>
                <a:lnTo>
                  <a:pt x="818" y="876"/>
                </a:lnTo>
                <a:lnTo>
                  <a:pt x="832" y="928"/>
                </a:lnTo>
                <a:lnTo>
                  <a:pt x="774" y="868"/>
                </a:lnTo>
                <a:lnTo>
                  <a:pt x="757" y="839"/>
                </a:lnTo>
                <a:lnTo>
                  <a:pt x="758" y="869"/>
                </a:lnTo>
                <a:lnTo>
                  <a:pt x="710" y="810"/>
                </a:lnTo>
                <a:lnTo>
                  <a:pt x="714" y="841"/>
                </a:lnTo>
                <a:lnTo>
                  <a:pt x="609" y="724"/>
                </a:lnTo>
                <a:lnTo>
                  <a:pt x="603" y="668"/>
                </a:lnTo>
                <a:lnTo>
                  <a:pt x="596" y="715"/>
                </a:lnTo>
                <a:lnTo>
                  <a:pt x="569" y="667"/>
                </a:lnTo>
                <a:lnTo>
                  <a:pt x="538" y="792"/>
                </a:lnTo>
                <a:lnTo>
                  <a:pt x="524" y="821"/>
                </a:lnTo>
                <a:lnTo>
                  <a:pt x="512" y="783"/>
                </a:lnTo>
                <a:lnTo>
                  <a:pt x="501" y="868"/>
                </a:lnTo>
                <a:lnTo>
                  <a:pt x="463" y="904"/>
                </a:lnTo>
                <a:lnTo>
                  <a:pt x="461" y="876"/>
                </a:lnTo>
                <a:lnTo>
                  <a:pt x="439" y="942"/>
                </a:lnTo>
                <a:lnTo>
                  <a:pt x="418" y="953"/>
                </a:lnTo>
                <a:lnTo>
                  <a:pt x="408" y="934"/>
                </a:lnTo>
                <a:lnTo>
                  <a:pt x="397" y="1034"/>
                </a:lnTo>
                <a:lnTo>
                  <a:pt x="389" y="1016"/>
                </a:lnTo>
                <a:lnTo>
                  <a:pt x="364" y="1088"/>
                </a:lnTo>
                <a:lnTo>
                  <a:pt x="344" y="1101"/>
                </a:lnTo>
                <a:lnTo>
                  <a:pt x="337" y="1027"/>
                </a:lnTo>
                <a:lnTo>
                  <a:pt x="337" y="946"/>
                </a:lnTo>
                <a:lnTo>
                  <a:pt x="322" y="895"/>
                </a:lnTo>
                <a:lnTo>
                  <a:pt x="339" y="841"/>
                </a:lnTo>
                <a:lnTo>
                  <a:pt x="315" y="882"/>
                </a:lnTo>
                <a:lnTo>
                  <a:pt x="312" y="796"/>
                </a:lnTo>
                <a:lnTo>
                  <a:pt x="326" y="767"/>
                </a:lnTo>
                <a:lnTo>
                  <a:pt x="299" y="790"/>
                </a:lnTo>
                <a:lnTo>
                  <a:pt x="291" y="682"/>
                </a:lnTo>
                <a:lnTo>
                  <a:pt x="306" y="665"/>
                </a:lnTo>
                <a:lnTo>
                  <a:pt x="300" y="585"/>
                </a:lnTo>
                <a:lnTo>
                  <a:pt x="338" y="553"/>
                </a:lnTo>
                <a:lnTo>
                  <a:pt x="307" y="554"/>
                </a:lnTo>
                <a:lnTo>
                  <a:pt x="348" y="481"/>
                </a:lnTo>
                <a:lnTo>
                  <a:pt x="362" y="453"/>
                </a:lnTo>
                <a:lnTo>
                  <a:pt x="313" y="489"/>
                </a:lnTo>
                <a:lnTo>
                  <a:pt x="281" y="506"/>
                </a:lnTo>
                <a:lnTo>
                  <a:pt x="248" y="517"/>
                </a:lnTo>
                <a:lnTo>
                  <a:pt x="255" y="485"/>
                </a:lnTo>
                <a:lnTo>
                  <a:pt x="189" y="534"/>
                </a:lnTo>
                <a:lnTo>
                  <a:pt x="197" y="500"/>
                </a:lnTo>
                <a:lnTo>
                  <a:pt x="149" y="552"/>
                </a:lnTo>
                <a:lnTo>
                  <a:pt x="151" y="521"/>
                </a:lnTo>
                <a:lnTo>
                  <a:pt x="76" y="570"/>
                </a:lnTo>
                <a:lnTo>
                  <a:pt x="0" y="604"/>
                </a:lnTo>
                <a:lnTo>
                  <a:pt x="82" y="508"/>
                </a:lnTo>
                <a:lnTo>
                  <a:pt x="120" y="441"/>
                </a:lnTo>
                <a:lnTo>
                  <a:pt x="138" y="431"/>
                </a:lnTo>
                <a:lnTo>
                  <a:pt x="201" y="329"/>
                </a:lnTo>
                <a:lnTo>
                  <a:pt x="254" y="309"/>
                </a:lnTo>
                <a:lnTo>
                  <a:pt x="323" y="275"/>
                </a:lnTo>
                <a:lnTo>
                  <a:pt x="267" y="258"/>
                </a:lnTo>
                <a:lnTo>
                  <a:pt x="285" y="246"/>
                </a:lnTo>
                <a:lnTo>
                  <a:pt x="240" y="235"/>
                </a:lnTo>
                <a:lnTo>
                  <a:pt x="266" y="224"/>
                </a:lnTo>
                <a:lnTo>
                  <a:pt x="215" y="199"/>
                </a:lnTo>
                <a:lnTo>
                  <a:pt x="344" y="168"/>
                </a:lnTo>
                <a:lnTo>
                  <a:pt x="366" y="189"/>
                </a:lnTo>
                <a:lnTo>
                  <a:pt x="391" y="172"/>
                </a:lnTo>
                <a:lnTo>
                  <a:pt x="483" y="249"/>
                </a:lnTo>
                <a:lnTo>
                  <a:pt x="356" y="80"/>
                </a:lnTo>
                <a:lnTo>
                  <a:pt x="491" y="230"/>
                </a:lnTo>
                <a:lnTo>
                  <a:pt x="510" y="229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99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4" name="Freeform 14"/>
          <p:cNvSpPr>
            <a:spLocks/>
          </p:cNvSpPr>
          <p:nvPr/>
        </p:nvSpPr>
        <p:spPr bwMode="gray">
          <a:xfrm rot="2474299">
            <a:off x="3276600" y="0"/>
            <a:ext cx="1147763" cy="1828800"/>
          </a:xfrm>
          <a:custGeom>
            <a:avLst/>
            <a:gdLst>
              <a:gd name="T0" fmla="*/ 603 w 1171"/>
              <a:gd name="T1" fmla="*/ 363 h 1358"/>
              <a:gd name="T2" fmla="*/ 638 w 1171"/>
              <a:gd name="T3" fmla="*/ 321 h 1358"/>
              <a:gd name="T4" fmla="*/ 683 w 1171"/>
              <a:gd name="T5" fmla="*/ 277 h 1358"/>
              <a:gd name="T6" fmla="*/ 714 w 1171"/>
              <a:gd name="T7" fmla="*/ 252 h 1358"/>
              <a:gd name="T8" fmla="*/ 772 w 1171"/>
              <a:gd name="T9" fmla="*/ 182 h 1358"/>
              <a:gd name="T10" fmla="*/ 758 w 1171"/>
              <a:gd name="T11" fmla="*/ 262 h 1358"/>
              <a:gd name="T12" fmla="*/ 737 w 1171"/>
              <a:gd name="T13" fmla="*/ 345 h 1358"/>
              <a:gd name="T14" fmla="*/ 853 w 1171"/>
              <a:gd name="T15" fmla="*/ 350 h 1358"/>
              <a:gd name="T16" fmla="*/ 986 w 1171"/>
              <a:gd name="T17" fmla="*/ 351 h 1358"/>
              <a:gd name="T18" fmla="*/ 1138 w 1171"/>
              <a:gd name="T19" fmla="*/ 329 h 1358"/>
              <a:gd name="T20" fmla="*/ 1017 w 1171"/>
              <a:gd name="T21" fmla="*/ 385 h 1358"/>
              <a:gd name="T22" fmla="*/ 997 w 1171"/>
              <a:gd name="T23" fmla="*/ 436 h 1358"/>
              <a:gd name="T24" fmla="*/ 867 w 1171"/>
              <a:gd name="T25" fmla="*/ 519 h 1358"/>
              <a:gd name="T26" fmla="*/ 791 w 1171"/>
              <a:gd name="T27" fmla="*/ 532 h 1358"/>
              <a:gd name="T28" fmla="*/ 842 w 1171"/>
              <a:gd name="T29" fmla="*/ 571 h 1358"/>
              <a:gd name="T30" fmla="*/ 938 w 1171"/>
              <a:gd name="T31" fmla="*/ 696 h 1358"/>
              <a:gd name="T32" fmla="*/ 978 w 1171"/>
              <a:gd name="T33" fmla="*/ 789 h 1358"/>
              <a:gd name="T34" fmla="*/ 1002 w 1171"/>
              <a:gd name="T35" fmla="*/ 843 h 1358"/>
              <a:gd name="T36" fmla="*/ 1027 w 1171"/>
              <a:gd name="T37" fmla="*/ 890 h 1358"/>
              <a:gd name="T38" fmla="*/ 1081 w 1171"/>
              <a:gd name="T39" fmla="*/ 1039 h 1358"/>
              <a:gd name="T40" fmla="*/ 993 w 1171"/>
              <a:gd name="T41" fmla="*/ 990 h 1358"/>
              <a:gd name="T42" fmla="*/ 934 w 1171"/>
              <a:gd name="T43" fmla="*/ 959 h 1358"/>
              <a:gd name="T44" fmla="*/ 665 w 1171"/>
              <a:gd name="T45" fmla="*/ 788 h 1358"/>
              <a:gd name="T46" fmla="*/ 661 w 1171"/>
              <a:gd name="T47" fmla="*/ 1022 h 1358"/>
              <a:gd name="T48" fmla="*/ 632 w 1171"/>
              <a:gd name="T49" fmla="*/ 1097 h 1358"/>
              <a:gd name="T50" fmla="*/ 625 w 1171"/>
              <a:gd name="T51" fmla="*/ 1109 h 1358"/>
              <a:gd name="T52" fmla="*/ 601 w 1171"/>
              <a:gd name="T53" fmla="*/ 1150 h 1358"/>
              <a:gd name="T54" fmla="*/ 581 w 1171"/>
              <a:gd name="T55" fmla="*/ 1245 h 1358"/>
              <a:gd name="T56" fmla="*/ 520 w 1171"/>
              <a:gd name="T57" fmla="*/ 1308 h 1358"/>
              <a:gd name="T58" fmla="*/ 503 w 1171"/>
              <a:gd name="T59" fmla="*/ 1282 h 1358"/>
              <a:gd name="T60" fmla="*/ 485 w 1171"/>
              <a:gd name="T61" fmla="*/ 1160 h 1358"/>
              <a:gd name="T62" fmla="*/ 458 w 1171"/>
              <a:gd name="T63" fmla="*/ 1101 h 1358"/>
              <a:gd name="T64" fmla="*/ 439 w 1171"/>
              <a:gd name="T65" fmla="*/ 1024 h 1358"/>
              <a:gd name="T66" fmla="*/ 428 w 1171"/>
              <a:gd name="T67" fmla="*/ 865 h 1358"/>
              <a:gd name="T68" fmla="*/ 316 w 1171"/>
              <a:gd name="T69" fmla="*/ 927 h 1358"/>
              <a:gd name="T70" fmla="*/ 250 w 1171"/>
              <a:gd name="T71" fmla="*/ 965 h 1358"/>
              <a:gd name="T72" fmla="*/ 167 w 1171"/>
              <a:gd name="T73" fmla="*/ 992 h 1358"/>
              <a:gd name="T74" fmla="*/ 90 w 1171"/>
              <a:gd name="T75" fmla="*/ 1040 h 1358"/>
              <a:gd name="T76" fmla="*/ 16 w 1171"/>
              <a:gd name="T77" fmla="*/ 1065 h 1358"/>
              <a:gd name="T78" fmla="*/ 102 w 1171"/>
              <a:gd name="T79" fmla="*/ 898 h 1358"/>
              <a:gd name="T80" fmla="*/ 143 w 1171"/>
              <a:gd name="T81" fmla="*/ 817 h 1358"/>
              <a:gd name="T82" fmla="*/ 184 w 1171"/>
              <a:gd name="T83" fmla="*/ 720 h 1358"/>
              <a:gd name="T84" fmla="*/ 283 w 1171"/>
              <a:gd name="T85" fmla="*/ 647 h 1358"/>
              <a:gd name="T86" fmla="*/ 350 w 1171"/>
              <a:gd name="T87" fmla="*/ 582 h 1358"/>
              <a:gd name="T88" fmla="*/ 232 w 1171"/>
              <a:gd name="T89" fmla="*/ 574 h 1358"/>
              <a:gd name="T90" fmla="*/ 202 w 1171"/>
              <a:gd name="T91" fmla="*/ 536 h 1358"/>
              <a:gd name="T92" fmla="*/ 75 w 1171"/>
              <a:gd name="T93" fmla="*/ 529 h 1358"/>
              <a:gd name="T94" fmla="*/ 172 w 1171"/>
              <a:gd name="T95" fmla="*/ 453 h 1358"/>
              <a:gd name="T96" fmla="*/ 340 w 1171"/>
              <a:gd name="T97" fmla="*/ 419 h 1358"/>
              <a:gd name="T98" fmla="*/ 395 w 1171"/>
              <a:gd name="T99" fmla="*/ 386 h 1358"/>
              <a:gd name="T100" fmla="*/ 364 w 1171"/>
              <a:gd name="T101" fmla="*/ 316 h 1358"/>
              <a:gd name="T102" fmla="*/ 511 w 1171"/>
              <a:gd name="T103" fmla="*/ 383 h 1358"/>
              <a:gd name="T104" fmla="*/ 479 w 1171"/>
              <a:gd name="T105" fmla="*/ 0 h 1358"/>
              <a:gd name="T106" fmla="*/ 573 w 1171"/>
              <a:gd name="T107" fmla="*/ 485 h 1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71" h="1358">
                <a:moveTo>
                  <a:pt x="573" y="485"/>
                </a:moveTo>
                <a:lnTo>
                  <a:pt x="590" y="430"/>
                </a:lnTo>
                <a:lnTo>
                  <a:pt x="603" y="363"/>
                </a:lnTo>
                <a:lnTo>
                  <a:pt x="631" y="304"/>
                </a:lnTo>
                <a:lnTo>
                  <a:pt x="644" y="295"/>
                </a:lnTo>
                <a:lnTo>
                  <a:pt x="638" y="321"/>
                </a:lnTo>
                <a:lnTo>
                  <a:pt x="662" y="280"/>
                </a:lnTo>
                <a:lnTo>
                  <a:pt x="693" y="256"/>
                </a:lnTo>
                <a:lnTo>
                  <a:pt x="683" y="277"/>
                </a:lnTo>
                <a:lnTo>
                  <a:pt x="708" y="252"/>
                </a:lnTo>
                <a:lnTo>
                  <a:pt x="720" y="230"/>
                </a:lnTo>
                <a:lnTo>
                  <a:pt x="714" y="252"/>
                </a:lnTo>
                <a:lnTo>
                  <a:pt x="741" y="219"/>
                </a:lnTo>
                <a:lnTo>
                  <a:pt x="755" y="211"/>
                </a:lnTo>
                <a:lnTo>
                  <a:pt x="772" y="182"/>
                </a:lnTo>
                <a:lnTo>
                  <a:pt x="756" y="237"/>
                </a:lnTo>
                <a:lnTo>
                  <a:pt x="771" y="230"/>
                </a:lnTo>
                <a:lnTo>
                  <a:pt x="758" y="262"/>
                </a:lnTo>
                <a:lnTo>
                  <a:pt x="752" y="311"/>
                </a:lnTo>
                <a:lnTo>
                  <a:pt x="766" y="296"/>
                </a:lnTo>
                <a:lnTo>
                  <a:pt x="737" y="345"/>
                </a:lnTo>
                <a:lnTo>
                  <a:pt x="717" y="398"/>
                </a:lnTo>
                <a:lnTo>
                  <a:pt x="792" y="347"/>
                </a:lnTo>
                <a:lnTo>
                  <a:pt x="853" y="350"/>
                </a:lnTo>
                <a:lnTo>
                  <a:pt x="883" y="336"/>
                </a:lnTo>
                <a:lnTo>
                  <a:pt x="993" y="332"/>
                </a:lnTo>
                <a:lnTo>
                  <a:pt x="986" y="351"/>
                </a:lnTo>
                <a:lnTo>
                  <a:pt x="1029" y="321"/>
                </a:lnTo>
                <a:lnTo>
                  <a:pt x="1171" y="307"/>
                </a:lnTo>
                <a:lnTo>
                  <a:pt x="1138" y="329"/>
                </a:lnTo>
                <a:lnTo>
                  <a:pt x="1071" y="355"/>
                </a:lnTo>
                <a:lnTo>
                  <a:pt x="1091" y="361"/>
                </a:lnTo>
                <a:lnTo>
                  <a:pt x="1017" y="385"/>
                </a:lnTo>
                <a:lnTo>
                  <a:pt x="1039" y="392"/>
                </a:lnTo>
                <a:lnTo>
                  <a:pt x="965" y="429"/>
                </a:lnTo>
                <a:lnTo>
                  <a:pt x="997" y="436"/>
                </a:lnTo>
                <a:lnTo>
                  <a:pt x="890" y="490"/>
                </a:lnTo>
                <a:lnTo>
                  <a:pt x="919" y="501"/>
                </a:lnTo>
                <a:lnTo>
                  <a:pt x="867" y="519"/>
                </a:lnTo>
                <a:lnTo>
                  <a:pt x="846" y="509"/>
                </a:lnTo>
                <a:lnTo>
                  <a:pt x="863" y="526"/>
                </a:lnTo>
                <a:lnTo>
                  <a:pt x="791" y="532"/>
                </a:lnTo>
                <a:lnTo>
                  <a:pt x="812" y="545"/>
                </a:lnTo>
                <a:lnTo>
                  <a:pt x="736" y="542"/>
                </a:lnTo>
                <a:lnTo>
                  <a:pt x="842" y="571"/>
                </a:lnTo>
                <a:lnTo>
                  <a:pt x="880" y="617"/>
                </a:lnTo>
                <a:lnTo>
                  <a:pt x="908" y="630"/>
                </a:lnTo>
                <a:lnTo>
                  <a:pt x="938" y="696"/>
                </a:lnTo>
                <a:lnTo>
                  <a:pt x="960" y="713"/>
                </a:lnTo>
                <a:lnTo>
                  <a:pt x="983" y="763"/>
                </a:lnTo>
                <a:lnTo>
                  <a:pt x="978" y="789"/>
                </a:lnTo>
                <a:lnTo>
                  <a:pt x="957" y="780"/>
                </a:lnTo>
                <a:lnTo>
                  <a:pt x="998" y="810"/>
                </a:lnTo>
                <a:lnTo>
                  <a:pt x="1002" y="843"/>
                </a:lnTo>
                <a:lnTo>
                  <a:pt x="969" y="843"/>
                </a:lnTo>
                <a:lnTo>
                  <a:pt x="1010" y="857"/>
                </a:lnTo>
                <a:lnTo>
                  <a:pt x="1027" y="890"/>
                </a:lnTo>
                <a:lnTo>
                  <a:pt x="993" y="879"/>
                </a:lnTo>
                <a:lnTo>
                  <a:pt x="1080" y="953"/>
                </a:lnTo>
                <a:lnTo>
                  <a:pt x="1081" y="1039"/>
                </a:lnTo>
                <a:lnTo>
                  <a:pt x="1029" y="1005"/>
                </a:lnTo>
                <a:lnTo>
                  <a:pt x="1016" y="984"/>
                </a:lnTo>
                <a:lnTo>
                  <a:pt x="993" y="990"/>
                </a:lnTo>
                <a:lnTo>
                  <a:pt x="957" y="946"/>
                </a:lnTo>
                <a:lnTo>
                  <a:pt x="974" y="973"/>
                </a:lnTo>
                <a:lnTo>
                  <a:pt x="934" y="959"/>
                </a:lnTo>
                <a:lnTo>
                  <a:pt x="776" y="899"/>
                </a:lnTo>
                <a:lnTo>
                  <a:pt x="726" y="849"/>
                </a:lnTo>
                <a:lnTo>
                  <a:pt x="665" y="788"/>
                </a:lnTo>
                <a:lnTo>
                  <a:pt x="698" y="843"/>
                </a:lnTo>
                <a:lnTo>
                  <a:pt x="680" y="968"/>
                </a:lnTo>
                <a:lnTo>
                  <a:pt x="661" y="1022"/>
                </a:lnTo>
                <a:lnTo>
                  <a:pt x="644" y="996"/>
                </a:lnTo>
                <a:lnTo>
                  <a:pt x="659" y="1037"/>
                </a:lnTo>
                <a:lnTo>
                  <a:pt x="632" y="1097"/>
                </a:lnTo>
                <a:lnTo>
                  <a:pt x="628" y="1062"/>
                </a:lnTo>
                <a:lnTo>
                  <a:pt x="614" y="1046"/>
                </a:lnTo>
                <a:lnTo>
                  <a:pt x="625" y="1109"/>
                </a:lnTo>
                <a:lnTo>
                  <a:pt x="622" y="1133"/>
                </a:lnTo>
                <a:lnTo>
                  <a:pt x="608" y="1171"/>
                </a:lnTo>
                <a:lnTo>
                  <a:pt x="601" y="1150"/>
                </a:lnTo>
                <a:lnTo>
                  <a:pt x="586" y="1230"/>
                </a:lnTo>
                <a:lnTo>
                  <a:pt x="574" y="1209"/>
                </a:lnTo>
                <a:lnTo>
                  <a:pt x="581" y="1245"/>
                </a:lnTo>
                <a:lnTo>
                  <a:pt x="548" y="1334"/>
                </a:lnTo>
                <a:lnTo>
                  <a:pt x="527" y="1358"/>
                </a:lnTo>
                <a:lnTo>
                  <a:pt x="520" y="1308"/>
                </a:lnTo>
                <a:lnTo>
                  <a:pt x="503" y="1333"/>
                </a:lnTo>
                <a:lnTo>
                  <a:pt x="516" y="1250"/>
                </a:lnTo>
                <a:lnTo>
                  <a:pt x="503" y="1282"/>
                </a:lnTo>
                <a:lnTo>
                  <a:pt x="500" y="1162"/>
                </a:lnTo>
                <a:lnTo>
                  <a:pt x="491" y="1216"/>
                </a:lnTo>
                <a:lnTo>
                  <a:pt x="485" y="1160"/>
                </a:lnTo>
                <a:lnTo>
                  <a:pt x="487" y="1129"/>
                </a:lnTo>
                <a:lnTo>
                  <a:pt x="472" y="1175"/>
                </a:lnTo>
                <a:lnTo>
                  <a:pt x="458" y="1101"/>
                </a:lnTo>
                <a:lnTo>
                  <a:pt x="460" y="1070"/>
                </a:lnTo>
                <a:lnTo>
                  <a:pt x="446" y="1094"/>
                </a:lnTo>
                <a:lnTo>
                  <a:pt x="439" y="1024"/>
                </a:lnTo>
                <a:lnTo>
                  <a:pt x="427" y="1050"/>
                </a:lnTo>
                <a:lnTo>
                  <a:pt x="404" y="910"/>
                </a:lnTo>
                <a:lnTo>
                  <a:pt x="428" y="865"/>
                </a:lnTo>
                <a:lnTo>
                  <a:pt x="399" y="896"/>
                </a:lnTo>
                <a:lnTo>
                  <a:pt x="402" y="847"/>
                </a:lnTo>
                <a:lnTo>
                  <a:pt x="316" y="927"/>
                </a:lnTo>
                <a:lnTo>
                  <a:pt x="291" y="941"/>
                </a:lnTo>
                <a:lnTo>
                  <a:pt x="301" y="907"/>
                </a:lnTo>
                <a:lnTo>
                  <a:pt x="250" y="965"/>
                </a:lnTo>
                <a:lnTo>
                  <a:pt x="204" y="974"/>
                </a:lnTo>
                <a:lnTo>
                  <a:pt x="216" y="952"/>
                </a:lnTo>
                <a:lnTo>
                  <a:pt x="167" y="992"/>
                </a:lnTo>
                <a:lnTo>
                  <a:pt x="146" y="989"/>
                </a:lnTo>
                <a:lnTo>
                  <a:pt x="147" y="971"/>
                </a:lnTo>
                <a:lnTo>
                  <a:pt x="90" y="1040"/>
                </a:lnTo>
                <a:lnTo>
                  <a:pt x="93" y="1023"/>
                </a:lnTo>
                <a:lnTo>
                  <a:pt x="39" y="1066"/>
                </a:lnTo>
                <a:lnTo>
                  <a:pt x="16" y="1065"/>
                </a:lnTo>
                <a:lnTo>
                  <a:pt x="48" y="1006"/>
                </a:lnTo>
                <a:lnTo>
                  <a:pt x="87" y="945"/>
                </a:lnTo>
                <a:lnTo>
                  <a:pt x="102" y="898"/>
                </a:lnTo>
                <a:lnTo>
                  <a:pt x="141" y="865"/>
                </a:lnTo>
                <a:lnTo>
                  <a:pt x="103" y="885"/>
                </a:lnTo>
                <a:lnTo>
                  <a:pt x="143" y="817"/>
                </a:lnTo>
                <a:lnTo>
                  <a:pt x="168" y="803"/>
                </a:lnTo>
                <a:lnTo>
                  <a:pt x="136" y="806"/>
                </a:lnTo>
                <a:lnTo>
                  <a:pt x="184" y="720"/>
                </a:lnTo>
                <a:lnTo>
                  <a:pt x="203" y="716"/>
                </a:lnTo>
                <a:lnTo>
                  <a:pt x="238" y="653"/>
                </a:lnTo>
                <a:lnTo>
                  <a:pt x="283" y="647"/>
                </a:lnTo>
                <a:lnTo>
                  <a:pt x="259" y="632"/>
                </a:lnTo>
                <a:lnTo>
                  <a:pt x="325" y="596"/>
                </a:lnTo>
                <a:lnTo>
                  <a:pt x="350" y="582"/>
                </a:lnTo>
                <a:lnTo>
                  <a:pt x="296" y="586"/>
                </a:lnTo>
                <a:lnTo>
                  <a:pt x="263" y="583"/>
                </a:lnTo>
                <a:lnTo>
                  <a:pt x="232" y="574"/>
                </a:lnTo>
                <a:lnTo>
                  <a:pt x="253" y="554"/>
                </a:lnTo>
                <a:lnTo>
                  <a:pt x="178" y="558"/>
                </a:lnTo>
                <a:lnTo>
                  <a:pt x="202" y="536"/>
                </a:lnTo>
                <a:lnTo>
                  <a:pt x="140" y="552"/>
                </a:lnTo>
                <a:lnTo>
                  <a:pt x="157" y="529"/>
                </a:lnTo>
                <a:lnTo>
                  <a:pt x="75" y="529"/>
                </a:lnTo>
                <a:lnTo>
                  <a:pt x="0" y="518"/>
                </a:lnTo>
                <a:lnTo>
                  <a:pt x="111" y="486"/>
                </a:lnTo>
                <a:lnTo>
                  <a:pt x="172" y="453"/>
                </a:lnTo>
                <a:lnTo>
                  <a:pt x="190" y="455"/>
                </a:lnTo>
                <a:lnTo>
                  <a:pt x="290" y="409"/>
                </a:lnTo>
                <a:lnTo>
                  <a:pt x="340" y="419"/>
                </a:lnTo>
                <a:lnTo>
                  <a:pt x="409" y="427"/>
                </a:lnTo>
                <a:lnTo>
                  <a:pt x="375" y="387"/>
                </a:lnTo>
                <a:lnTo>
                  <a:pt x="395" y="386"/>
                </a:lnTo>
                <a:lnTo>
                  <a:pt x="366" y="356"/>
                </a:lnTo>
                <a:lnTo>
                  <a:pt x="390" y="361"/>
                </a:lnTo>
                <a:lnTo>
                  <a:pt x="364" y="316"/>
                </a:lnTo>
                <a:lnTo>
                  <a:pt x="478" y="356"/>
                </a:lnTo>
                <a:lnTo>
                  <a:pt x="484" y="383"/>
                </a:lnTo>
                <a:lnTo>
                  <a:pt x="511" y="383"/>
                </a:lnTo>
                <a:lnTo>
                  <a:pt x="543" y="487"/>
                </a:lnTo>
                <a:lnTo>
                  <a:pt x="464" y="3"/>
                </a:lnTo>
                <a:lnTo>
                  <a:pt x="479" y="0"/>
                </a:lnTo>
                <a:lnTo>
                  <a:pt x="529" y="296"/>
                </a:lnTo>
                <a:lnTo>
                  <a:pt x="559" y="476"/>
                </a:lnTo>
                <a:lnTo>
                  <a:pt x="573" y="485"/>
                </a:lnTo>
                <a:close/>
              </a:path>
            </a:pathLst>
          </a:custGeom>
          <a:gradFill rotWithShape="0">
            <a:gsLst>
              <a:gs pos="0">
                <a:srgbClr val="FF9933"/>
              </a:gs>
              <a:gs pos="100000">
                <a:srgbClr val="FF5001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5" name="Freeform 15"/>
          <p:cNvSpPr>
            <a:spLocks/>
          </p:cNvSpPr>
          <p:nvPr/>
        </p:nvSpPr>
        <p:spPr bwMode="gray">
          <a:xfrm>
            <a:off x="8045450" y="184150"/>
            <a:ext cx="1077913" cy="1765300"/>
          </a:xfrm>
          <a:custGeom>
            <a:avLst/>
            <a:gdLst>
              <a:gd name="T0" fmla="*/ 430 w 679"/>
              <a:gd name="T1" fmla="*/ 296 h 1112"/>
              <a:gd name="T2" fmla="*/ 399 w 679"/>
              <a:gd name="T3" fmla="*/ 173 h 1112"/>
              <a:gd name="T4" fmla="*/ 412 w 679"/>
              <a:gd name="T5" fmla="*/ 183 h 1112"/>
              <a:gd name="T6" fmla="*/ 422 w 679"/>
              <a:gd name="T7" fmla="*/ 101 h 1112"/>
              <a:gd name="T8" fmla="*/ 433 w 679"/>
              <a:gd name="T9" fmla="*/ 90 h 1112"/>
              <a:gd name="T10" fmla="*/ 437 w 679"/>
              <a:gd name="T11" fmla="*/ 87 h 1112"/>
              <a:gd name="T12" fmla="*/ 449 w 679"/>
              <a:gd name="T13" fmla="*/ 32 h 1112"/>
              <a:gd name="T14" fmla="*/ 463 w 679"/>
              <a:gd name="T15" fmla="*/ 54 h 1112"/>
              <a:gd name="T16" fmla="*/ 478 w 679"/>
              <a:gd name="T17" fmla="*/ 72 h 1112"/>
              <a:gd name="T18" fmla="*/ 503 w 679"/>
              <a:gd name="T19" fmla="*/ 95 h 1112"/>
              <a:gd name="T20" fmla="*/ 516 w 679"/>
              <a:gd name="T21" fmla="*/ 203 h 1112"/>
              <a:gd name="T22" fmla="*/ 601 w 679"/>
              <a:gd name="T23" fmla="*/ 94 h 1112"/>
              <a:gd name="T24" fmla="*/ 608 w 679"/>
              <a:gd name="T25" fmla="*/ 310 h 1112"/>
              <a:gd name="T26" fmla="*/ 677 w 679"/>
              <a:gd name="T27" fmla="*/ 908 h 1112"/>
              <a:gd name="T28" fmla="*/ 663 w 679"/>
              <a:gd name="T29" fmla="*/ 909 h 1112"/>
              <a:gd name="T30" fmla="*/ 624 w 679"/>
              <a:gd name="T31" fmla="*/ 885 h 1112"/>
              <a:gd name="T32" fmla="*/ 527 w 679"/>
              <a:gd name="T33" fmla="*/ 733 h 1112"/>
              <a:gd name="T34" fmla="*/ 497 w 679"/>
              <a:gd name="T35" fmla="*/ 733 h 1112"/>
              <a:gd name="T36" fmla="*/ 458 w 679"/>
              <a:gd name="T37" fmla="*/ 867 h 1112"/>
              <a:gd name="T38" fmla="*/ 438 w 679"/>
              <a:gd name="T39" fmla="*/ 908 h 1112"/>
              <a:gd name="T40" fmla="*/ 403 w 679"/>
              <a:gd name="T41" fmla="*/ 915 h 1112"/>
              <a:gd name="T42" fmla="*/ 365 w 679"/>
              <a:gd name="T43" fmla="*/ 983 h 1112"/>
              <a:gd name="T44" fmla="*/ 347 w 679"/>
              <a:gd name="T45" fmla="*/ 1053 h 1112"/>
              <a:gd name="T46" fmla="*/ 318 w 679"/>
              <a:gd name="T47" fmla="*/ 1101 h 1112"/>
              <a:gd name="T48" fmla="*/ 295 w 679"/>
              <a:gd name="T49" fmla="*/ 1047 h 1112"/>
              <a:gd name="T50" fmla="*/ 281 w 679"/>
              <a:gd name="T51" fmla="*/ 932 h 1112"/>
              <a:gd name="T52" fmla="*/ 275 w 679"/>
              <a:gd name="T53" fmla="*/ 921 h 1112"/>
              <a:gd name="T54" fmla="*/ 285 w 679"/>
              <a:gd name="T55" fmla="*/ 820 h 1112"/>
              <a:gd name="T56" fmla="*/ 254 w 679"/>
              <a:gd name="T57" fmla="*/ 746 h 1112"/>
              <a:gd name="T58" fmla="*/ 262 w 679"/>
              <a:gd name="T59" fmla="*/ 661 h 1112"/>
              <a:gd name="T60" fmla="*/ 268 w 679"/>
              <a:gd name="T61" fmla="*/ 634 h 1112"/>
              <a:gd name="T62" fmla="*/ 316 w 679"/>
              <a:gd name="T63" fmla="*/ 546 h 1112"/>
              <a:gd name="T64" fmla="*/ 246 w 679"/>
              <a:gd name="T65" fmla="*/ 592 h 1112"/>
              <a:gd name="T66" fmla="*/ 223 w 679"/>
              <a:gd name="T67" fmla="*/ 573 h 1112"/>
              <a:gd name="T68" fmla="*/ 172 w 679"/>
              <a:gd name="T69" fmla="*/ 587 h 1112"/>
              <a:gd name="T70" fmla="*/ 132 w 679"/>
              <a:gd name="T71" fmla="*/ 605 h 1112"/>
              <a:gd name="T72" fmla="*/ 0 w 679"/>
              <a:gd name="T73" fmla="*/ 678 h 1112"/>
              <a:gd name="T74" fmla="*/ 105 w 679"/>
              <a:gd name="T75" fmla="*/ 535 h 1112"/>
              <a:gd name="T76" fmla="*/ 176 w 679"/>
              <a:gd name="T77" fmla="*/ 437 h 1112"/>
              <a:gd name="T78" fmla="*/ 282 w 679"/>
              <a:gd name="T79" fmla="*/ 390 h 1112"/>
              <a:gd name="T80" fmla="*/ 249 w 679"/>
              <a:gd name="T81" fmla="*/ 365 h 1112"/>
              <a:gd name="T82" fmla="*/ 233 w 679"/>
              <a:gd name="T83" fmla="*/ 345 h 1112"/>
              <a:gd name="T84" fmla="*/ 301 w 679"/>
              <a:gd name="T85" fmla="*/ 296 h 1112"/>
              <a:gd name="T86" fmla="*/ 342 w 679"/>
              <a:gd name="T87" fmla="*/ 300 h 1112"/>
              <a:gd name="T88" fmla="*/ 104 w 679"/>
              <a:gd name="T89" fmla="*/ 17 h 1112"/>
              <a:gd name="T90" fmla="*/ 311 w 679"/>
              <a:gd name="T91" fmla="*/ 219 h 1112"/>
              <a:gd name="T92" fmla="*/ 503 w 679"/>
              <a:gd name="T93" fmla="*/ 407 h 1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679" h="1112">
                <a:moveTo>
                  <a:pt x="446" y="350"/>
                </a:moveTo>
                <a:lnTo>
                  <a:pt x="430" y="296"/>
                </a:lnTo>
                <a:lnTo>
                  <a:pt x="406" y="235"/>
                </a:lnTo>
                <a:lnTo>
                  <a:pt x="399" y="173"/>
                </a:lnTo>
                <a:lnTo>
                  <a:pt x="403" y="159"/>
                </a:lnTo>
                <a:lnTo>
                  <a:pt x="412" y="183"/>
                </a:lnTo>
                <a:lnTo>
                  <a:pt x="410" y="137"/>
                </a:lnTo>
                <a:lnTo>
                  <a:pt x="422" y="101"/>
                </a:lnTo>
                <a:lnTo>
                  <a:pt x="426" y="123"/>
                </a:lnTo>
                <a:lnTo>
                  <a:pt x="433" y="90"/>
                </a:lnTo>
                <a:lnTo>
                  <a:pt x="431" y="66"/>
                </a:lnTo>
                <a:lnTo>
                  <a:pt x="437" y="87"/>
                </a:lnTo>
                <a:lnTo>
                  <a:pt x="441" y="46"/>
                </a:lnTo>
                <a:lnTo>
                  <a:pt x="449" y="32"/>
                </a:lnTo>
                <a:lnTo>
                  <a:pt x="448" y="0"/>
                </a:lnTo>
                <a:lnTo>
                  <a:pt x="463" y="54"/>
                </a:lnTo>
                <a:lnTo>
                  <a:pt x="470" y="39"/>
                </a:lnTo>
                <a:lnTo>
                  <a:pt x="478" y="72"/>
                </a:lnTo>
                <a:lnTo>
                  <a:pt x="498" y="115"/>
                </a:lnTo>
                <a:lnTo>
                  <a:pt x="503" y="95"/>
                </a:lnTo>
                <a:lnTo>
                  <a:pt x="505" y="149"/>
                </a:lnTo>
                <a:lnTo>
                  <a:pt x="516" y="203"/>
                </a:lnTo>
                <a:lnTo>
                  <a:pt x="550" y="123"/>
                </a:lnTo>
                <a:lnTo>
                  <a:pt x="601" y="94"/>
                </a:lnTo>
                <a:lnTo>
                  <a:pt x="679" y="226"/>
                </a:lnTo>
                <a:lnTo>
                  <a:pt x="608" y="310"/>
                </a:lnTo>
                <a:lnTo>
                  <a:pt x="679" y="546"/>
                </a:lnTo>
                <a:lnTo>
                  <a:pt x="677" y="908"/>
                </a:lnTo>
                <a:lnTo>
                  <a:pt x="662" y="883"/>
                </a:lnTo>
                <a:lnTo>
                  <a:pt x="663" y="909"/>
                </a:lnTo>
                <a:lnTo>
                  <a:pt x="621" y="858"/>
                </a:lnTo>
                <a:lnTo>
                  <a:pt x="624" y="885"/>
                </a:lnTo>
                <a:lnTo>
                  <a:pt x="532" y="782"/>
                </a:lnTo>
                <a:lnTo>
                  <a:pt x="527" y="733"/>
                </a:lnTo>
                <a:lnTo>
                  <a:pt x="521" y="775"/>
                </a:lnTo>
                <a:lnTo>
                  <a:pt x="497" y="733"/>
                </a:lnTo>
                <a:lnTo>
                  <a:pt x="470" y="842"/>
                </a:lnTo>
                <a:lnTo>
                  <a:pt x="458" y="867"/>
                </a:lnTo>
                <a:lnTo>
                  <a:pt x="448" y="834"/>
                </a:lnTo>
                <a:lnTo>
                  <a:pt x="438" y="908"/>
                </a:lnTo>
                <a:lnTo>
                  <a:pt x="405" y="940"/>
                </a:lnTo>
                <a:lnTo>
                  <a:pt x="403" y="915"/>
                </a:lnTo>
                <a:lnTo>
                  <a:pt x="384" y="973"/>
                </a:lnTo>
                <a:lnTo>
                  <a:pt x="365" y="983"/>
                </a:lnTo>
                <a:lnTo>
                  <a:pt x="357" y="966"/>
                </a:lnTo>
                <a:lnTo>
                  <a:pt x="347" y="1053"/>
                </a:lnTo>
                <a:lnTo>
                  <a:pt x="340" y="1038"/>
                </a:lnTo>
                <a:lnTo>
                  <a:pt x="318" y="1101"/>
                </a:lnTo>
                <a:lnTo>
                  <a:pt x="301" y="1112"/>
                </a:lnTo>
                <a:lnTo>
                  <a:pt x="295" y="1047"/>
                </a:lnTo>
                <a:lnTo>
                  <a:pt x="295" y="976"/>
                </a:lnTo>
                <a:lnTo>
                  <a:pt x="281" y="932"/>
                </a:lnTo>
                <a:lnTo>
                  <a:pt x="296" y="885"/>
                </a:lnTo>
                <a:lnTo>
                  <a:pt x="275" y="921"/>
                </a:lnTo>
                <a:lnTo>
                  <a:pt x="273" y="845"/>
                </a:lnTo>
                <a:lnTo>
                  <a:pt x="285" y="820"/>
                </a:lnTo>
                <a:lnTo>
                  <a:pt x="261" y="840"/>
                </a:lnTo>
                <a:lnTo>
                  <a:pt x="254" y="746"/>
                </a:lnTo>
                <a:lnTo>
                  <a:pt x="267" y="731"/>
                </a:lnTo>
                <a:lnTo>
                  <a:pt x="262" y="661"/>
                </a:lnTo>
                <a:lnTo>
                  <a:pt x="295" y="633"/>
                </a:lnTo>
                <a:lnTo>
                  <a:pt x="268" y="634"/>
                </a:lnTo>
                <a:lnTo>
                  <a:pt x="304" y="570"/>
                </a:lnTo>
                <a:lnTo>
                  <a:pt x="316" y="546"/>
                </a:lnTo>
                <a:lnTo>
                  <a:pt x="274" y="577"/>
                </a:lnTo>
                <a:lnTo>
                  <a:pt x="246" y="592"/>
                </a:lnTo>
                <a:lnTo>
                  <a:pt x="217" y="601"/>
                </a:lnTo>
                <a:lnTo>
                  <a:pt x="223" y="573"/>
                </a:lnTo>
                <a:lnTo>
                  <a:pt x="165" y="616"/>
                </a:lnTo>
                <a:lnTo>
                  <a:pt x="172" y="587"/>
                </a:lnTo>
                <a:lnTo>
                  <a:pt x="130" y="632"/>
                </a:lnTo>
                <a:lnTo>
                  <a:pt x="132" y="605"/>
                </a:lnTo>
                <a:lnTo>
                  <a:pt x="66" y="648"/>
                </a:lnTo>
                <a:lnTo>
                  <a:pt x="0" y="678"/>
                </a:lnTo>
                <a:lnTo>
                  <a:pt x="72" y="594"/>
                </a:lnTo>
                <a:lnTo>
                  <a:pt x="105" y="535"/>
                </a:lnTo>
                <a:lnTo>
                  <a:pt x="121" y="526"/>
                </a:lnTo>
                <a:lnTo>
                  <a:pt x="176" y="437"/>
                </a:lnTo>
                <a:lnTo>
                  <a:pt x="222" y="420"/>
                </a:lnTo>
                <a:lnTo>
                  <a:pt x="282" y="390"/>
                </a:lnTo>
                <a:lnTo>
                  <a:pt x="233" y="375"/>
                </a:lnTo>
                <a:lnTo>
                  <a:pt x="249" y="365"/>
                </a:lnTo>
                <a:lnTo>
                  <a:pt x="210" y="355"/>
                </a:lnTo>
                <a:lnTo>
                  <a:pt x="233" y="345"/>
                </a:lnTo>
                <a:lnTo>
                  <a:pt x="188" y="323"/>
                </a:lnTo>
                <a:lnTo>
                  <a:pt x="301" y="296"/>
                </a:lnTo>
                <a:lnTo>
                  <a:pt x="320" y="315"/>
                </a:lnTo>
                <a:lnTo>
                  <a:pt x="342" y="300"/>
                </a:lnTo>
                <a:lnTo>
                  <a:pt x="422" y="367"/>
                </a:lnTo>
                <a:lnTo>
                  <a:pt x="104" y="17"/>
                </a:lnTo>
                <a:lnTo>
                  <a:pt x="114" y="6"/>
                </a:lnTo>
                <a:lnTo>
                  <a:pt x="311" y="219"/>
                </a:lnTo>
                <a:lnTo>
                  <a:pt x="429" y="351"/>
                </a:lnTo>
                <a:lnTo>
                  <a:pt x="503" y="407"/>
                </a:lnTo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rgbClr val="FF4401"/>
              </a:gs>
            </a:gsLst>
            <a:lin ang="0" scaled="1"/>
          </a:gradFill>
          <a:ln w="952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6" name="Freeform 16"/>
          <p:cNvSpPr>
            <a:spLocks/>
          </p:cNvSpPr>
          <p:nvPr/>
        </p:nvSpPr>
        <p:spPr bwMode="gray">
          <a:xfrm>
            <a:off x="7246938" y="153988"/>
            <a:ext cx="1790700" cy="2081212"/>
          </a:xfrm>
          <a:custGeom>
            <a:avLst/>
            <a:gdLst>
              <a:gd name="T0" fmla="*/ 665 w 1291"/>
              <a:gd name="T1" fmla="*/ 402 h 1500"/>
              <a:gd name="T2" fmla="*/ 703 w 1291"/>
              <a:gd name="T3" fmla="*/ 356 h 1500"/>
              <a:gd name="T4" fmla="*/ 754 w 1291"/>
              <a:gd name="T5" fmla="*/ 307 h 1500"/>
              <a:gd name="T6" fmla="*/ 787 w 1291"/>
              <a:gd name="T7" fmla="*/ 280 h 1500"/>
              <a:gd name="T8" fmla="*/ 851 w 1291"/>
              <a:gd name="T9" fmla="*/ 203 h 1500"/>
              <a:gd name="T10" fmla="*/ 836 w 1291"/>
              <a:gd name="T11" fmla="*/ 290 h 1500"/>
              <a:gd name="T12" fmla="*/ 813 w 1291"/>
              <a:gd name="T13" fmla="*/ 381 h 1500"/>
              <a:gd name="T14" fmla="*/ 940 w 1291"/>
              <a:gd name="T15" fmla="*/ 387 h 1500"/>
              <a:gd name="T16" fmla="*/ 1087 w 1291"/>
              <a:gd name="T17" fmla="*/ 388 h 1500"/>
              <a:gd name="T18" fmla="*/ 1255 w 1291"/>
              <a:gd name="T19" fmla="*/ 365 h 1500"/>
              <a:gd name="T20" fmla="*/ 1121 w 1291"/>
              <a:gd name="T21" fmla="*/ 426 h 1500"/>
              <a:gd name="T22" fmla="*/ 1100 w 1291"/>
              <a:gd name="T23" fmla="*/ 482 h 1500"/>
              <a:gd name="T24" fmla="*/ 956 w 1291"/>
              <a:gd name="T25" fmla="*/ 574 h 1500"/>
              <a:gd name="T26" fmla="*/ 871 w 1291"/>
              <a:gd name="T27" fmla="*/ 588 h 1500"/>
              <a:gd name="T28" fmla="*/ 927 w 1291"/>
              <a:gd name="T29" fmla="*/ 632 h 1500"/>
              <a:gd name="T30" fmla="*/ 1034 w 1291"/>
              <a:gd name="T31" fmla="*/ 771 h 1500"/>
              <a:gd name="T32" fmla="*/ 1078 w 1291"/>
              <a:gd name="T33" fmla="*/ 872 h 1500"/>
              <a:gd name="T34" fmla="*/ 1104 w 1291"/>
              <a:gd name="T35" fmla="*/ 931 h 1500"/>
              <a:gd name="T36" fmla="*/ 1131 w 1291"/>
              <a:gd name="T37" fmla="*/ 984 h 1500"/>
              <a:gd name="T38" fmla="*/ 1192 w 1291"/>
              <a:gd name="T39" fmla="*/ 1147 h 1500"/>
              <a:gd name="T40" fmla="*/ 1094 w 1291"/>
              <a:gd name="T41" fmla="*/ 1094 h 1500"/>
              <a:gd name="T42" fmla="*/ 1029 w 1291"/>
              <a:gd name="T43" fmla="*/ 1059 h 1500"/>
              <a:gd name="T44" fmla="*/ 733 w 1291"/>
              <a:gd name="T45" fmla="*/ 871 h 1500"/>
              <a:gd name="T46" fmla="*/ 728 w 1291"/>
              <a:gd name="T47" fmla="*/ 1129 h 1500"/>
              <a:gd name="T48" fmla="*/ 696 w 1291"/>
              <a:gd name="T49" fmla="*/ 1212 h 1500"/>
              <a:gd name="T50" fmla="*/ 689 w 1291"/>
              <a:gd name="T51" fmla="*/ 1225 h 1500"/>
              <a:gd name="T52" fmla="*/ 662 w 1291"/>
              <a:gd name="T53" fmla="*/ 1270 h 1500"/>
              <a:gd name="T54" fmla="*/ 640 w 1291"/>
              <a:gd name="T55" fmla="*/ 1376 h 1500"/>
              <a:gd name="T56" fmla="*/ 574 w 1291"/>
              <a:gd name="T57" fmla="*/ 1445 h 1500"/>
              <a:gd name="T58" fmla="*/ 555 w 1291"/>
              <a:gd name="T59" fmla="*/ 1416 h 1500"/>
              <a:gd name="T60" fmla="*/ 534 w 1291"/>
              <a:gd name="T61" fmla="*/ 1280 h 1500"/>
              <a:gd name="T62" fmla="*/ 505 w 1291"/>
              <a:gd name="T63" fmla="*/ 1216 h 1500"/>
              <a:gd name="T64" fmla="*/ 482 w 1291"/>
              <a:gd name="T65" fmla="*/ 1132 h 1500"/>
              <a:gd name="T66" fmla="*/ 470 w 1291"/>
              <a:gd name="T67" fmla="*/ 956 h 1500"/>
              <a:gd name="T68" fmla="*/ 348 w 1291"/>
              <a:gd name="T69" fmla="*/ 1024 h 1500"/>
              <a:gd name="T70" fmla="*/ 276 w 1291"/>
              <a:gd name="T71" fmla="*/ 1067 h 1500"/>
              <a:gd name="T72" fmla="*/ 184 w 1291"/>
              <a:gd name="T73" fmla="*/ 1095 h 1500"/>
              <a:gd name="T74" fmla="*/ 98 w 1291"/>
              <a:gd name="T75" fmla="*/ 1149 h 1500"/>
              <a:gd name="T76" fmla="*/ 17 w 1291"/>
              <a:gd name="T77" fmla="*/ 1177 h 1500"/>
              <a:gd name="T78" fmla="*/ 111 w 1291"/>
              <a:gd name="T79" fmla="*/ 992 h 1500"/>
              <a:gd name="T80" fmla="*/ 156 w 1291"/>
              <a:gd name="T81" fmla="*/ 904 h 1500"/>
              <a:gd name="T82" fmla="*/ 201 w 1291"/>
              <a:gd name="T83" fmla="*/ 797 h 1500"/>
              <a:gd name="T84" fmla="*/ 311 w 1291"/>
              <a:gd name="T85" fmla="*/ 714 h 1500"/>
              <a:gd name="T86" fmla="*/ 386 w 1291"/>
              <a:gd name="T87" fmla="*/ 643 h 1500"/>
              <a:gd name="T88" fmla="*/ 255 w 1291"/>
              <a:gd name="T89" fmla="*/ 635 h 1500"/>
              <a:gd name="T90" fmla="*/ 221 w 1291"/>
              <a:gd name="T91" fmla="*/ 593 h 1500"/>
              <a:gd name="T92" fmla="*/ 82 w 1291"/>
              <a:gd name="T93" fmla="*/ 586 h 1500"/>
              <a:gd name="T94" fmla="*/ 189 w 1291"/>
              <a:gd name="T95" fmla="*/ 502 h 1500"/>
              <a:gd name="T96" fmla="*/ 373 w 1291"/>
              <a:gd name="T97" fmla="*/ 464 h 1500"/>
              <a:gd name="T98" fmla="*/ 434 w 1291"/>
              <a:gd name="T99" fmla="*/ 428 h 1500"/>
              <a:gd name="T100" fmla="*/ 401 w 1291"/>
              <a:gd name="T101" fmla="*/ 350 h 1500"/>
              <a:gd name="T102" fmla="*/ 563 w 1291"/>
              <a:gd name="T103" fmla="*/ 424 h 1500"/>
              <a:gd name="T104" fmla="*/ 527 w 1291"/>
              <a:gd name="T105" fmla="*/ 0 h 1500"/>
              <a:gd name="T106" fmla="*/ 632 w 1291"/>
              <a:gd name="T107" fmla="*/ 537 h 1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291" h="1500">
                <a:moveTo>
                  <a:pt x="632" y="537"/>
                </a:moveTo>
                <a:lnTo>
                  <a:pt x="650" y="475"/>
                </a:lnTo>
                <a:lnTo>
                  <a:pt x="665" y="402"/>
                </a:lnTo>
                <a:lnTo>
                  <a:pt x="696" y="338"/>
                </a:lnTo>
                <a:lnTo>
                  <a:pt x="709" y="327"/>
                </a:lnTo>
                <a:lnTo>
                  <a:pt x="703" y="356"/>
                </a:lnTo>
                <a:lnTo>
                  <a:pt x="729" y="311"/>
                </a:lnTo>
                <a:lnTo>
                  <a:pt x="764" y="284"/>
                </a:lnTo>
                <a:lnTo>
                  <a:pt x="754" y="307"/>
                </a:lnTo>
                <a:lnTo>
                  <a:pt x="780" y="279"/>
                </a:lnTo>
                <a:lnTo>
                  <a:pt x="795" y="255"/>
                </a:lnTo>
                <a:lnTo>
                  <a:pt x="787" y="280"/>
                </a:lnTo>
                <a:lnTo>
                  <a:pt x="816" y="242"/>
                </a:lnTo>
                <a:lnTo>
                  <a:pt x="832" y="235"/>
                </a:lnTo>
                <a:lnTo>
                  <a:pt x="851" y="203"/>
                </a:lnTo>
                <a:lnTo>
                  <a:pt x="833" y="264"/>
                </a:lnTo>
                <a:lnTo>
                  <a:pt x="849" y="255"/>
                </a:lnTo>
                <a:lnTo>
                  <a:pt x="836" y="290"/>
                </a:lnTo>
                <a:lnTo>
                  <a:pt x="828" y="344"/>
                </a:lnTo>
                <a:lnTo>
                  <a:pt x="845" y="328"/>
                </a:lnTo>
                <a:lnTo>
                  <a:pt x="813" y="381"/>
                </a:lnTo>
                <a:lnTo>
                  <a:pt x="790" y="440"/>
                </a:lnTo>
                <a:lnTo>
                  <a:pt x="873" y="384"/>
                </a:lnTo>
                <a:lnTo>
                  <a:pt x="940" y="387"/>
                </a:lnTo>
                <a:lnTo>
                  <a:pt x="974" y="371"/>
                </a:lnTo>
                <a:lnTo>
                  <a:pt x="1095" y="369"/>
                </a:lnTo>
                <a:lnTo>
                  <a:pt x="1087" y="388"/>
                </a:lnTo>
                <a:lnTo>
                  <a:pt x="1135" y="356"/>
                </a:lnTo>
                <a:lnTo>
                  <a:pt x="1291" y="341"/>
                </a:lnTo>
                <a:lnTo>
                  <a:pt x="1255" y="365"/>
                </a:lnTo>
                <a:lnTo>
                  <a:pt x="1180" y="393"/>
                </a:lnTo>
                <a:lnTo>
                  <a:pt x="1202" y="399"/>
                </a:lnTo>
                <a:lnTo>
                  <a:pt x="1121" y="426"/>
                </a:lnTo>
                <a:lnTo>
                  <a:pt x="1145" y="434"/>
                </a:lnTo>
                <a:lnTo>
                  <a:pt x="1064" y="476"/>
                </a:lnTo>
                <a:lnTo>
                  <a:pt x="1100" y="482"/>
                </a:lnTo>
                <a:lnTo>
                  <a:pt x="981" y="542"/>
                </a:lnTo>
                <a:lnTo>
                  <a:pt x="1014" y="554"/>
                </a:lnTo>
                <a:lnTo>
                  <a:pt x="956" y="574"/>
                </a:lnTo>
                <a:lnTo>
                  <a:pt x="932" y="563"/>
                </a:lnTo>
                <a:lnTo>
                  <a:pt x="952" y="581"/>
                </a:lnTo>
                <a:lnTo>
                  <a:pt x="871" y="588"/>
                </a:lnTo>
                <a:lnTo>
                  <a:pt x="895" y="603"/>
                </a:lnTo>
                <a:lnTo>
                  <a:pt x="811" y="599"/>
                </a:lnTo>
                <a:lnTo>
                  <a:pt x="927" y="632"/>
                </a:lnTo>
                <a:lnTo>
                  <a:pt x="970" y="683"/>
                </a:lnTo>
                <a:lnTo>
                  <a:pt x="1000" y="697"/>
                </a:lnTo>
                <a:lnTo>
                  <a:pt x="1034" y="771"/>
                </a:lnTo>
                <a:lnTo>
                  <a:pt x="1059" y="789"/>
                </a:lnTo>
                <a:lnTo>
                  <a:pt x="1084" y="843"/>
                </a:lnTo>
                <a:lnTo>
                  <a:pt x="1078" y="872"/>
                </a:lnTo>
                <a:lnTo>
                  <a:pt x="1055" y="862"/>
                </a:lnTo>
                <a:lnTo>
                  <a:pt x="1100" y="895"/>
                </a:lnTo>
                <a:lnTo>
                  <a:pt x="1104" y="931"/>
                </a:lnTo>
                <a:lnTo>
                  <a:pt x="1068" y="931"/>
                </a:lnTo>
                <a:lnTo>
                  <a:pt x="1113" y="947"/>
                </a:lnTo>
                <a:lnTo>
                  <a:pt x="1131" y="984"/>
                </a:lnTo>
                <a:lnTo>
                  <a:pt x="1094" y="972"/>
                </a:lnTo>
                <a:lnTo>
                  <a:pt x="1190" y="1053"/>
                </a:lnTo>
                <a:lnTo>
                  <a:pt x="1192" y="1147"/>
                </a:lnTo>
                <a:lnTo>
                  <a:pt x="1135" y="1111"/>
                </a:lnTo>
                <a:lnTo>
                  <a:pt x="1120" y="1087"/>
                </a:lnTo>
                <a:lnTo>
                  <a:pt x="1094" y="1094"/>
                </a:lnTo>
                <a:lnTo>
                  <a:pt x="1055" y="1045"/>
                </a:lnTo>
                <a:lnTo>
                  <a:pt x="1074" y="1075"/>
                </a:lnTo>
                <a:lnTo>
                  <a:pt x="1029" y="1059"/>
                </a:lnTo>
                <a:lnTo>
                  <a:pt x="856" y="993"/>
                </a:lnTo>
                <a:lnTo>
                  <a:pt x="801" y="939"/>
                </a:lnTo>
                <a:lnTo>
                  <a:pt x="733" y="871"/>
                </a:lnTo>
                <a:lnTo>
                  <a:pt x="769" y="931"/>
                </a:lnTo>
                <a:lnTo>
                  <a:pt x="749" y="1070"/>
                </a:lnTo>
                <a:lnTo>
                  <a:pt x="728" y="1129"/>
                </a:lnTo>
                <a:lnTo>
                  <a:pt x="709" y="1100"/>
                </a:lnTo>
                <a:lnTo>
                  <a:pt x="725" y="1146"/>
                </a:lnTo>
                <a:lnTo>
                  <a:pt x="696" y="1212"/>
                </a:lnTo>
                <a:lnTo>
                  <a:pt x="692" y="1173"/>
                </a:lnTo>
                <a:lnTo>
                  <a:pt x="676" y="1156"/>
                </a:lnTo>
                <a:lnTo>
                  <a:pt x="689" y="1225"/>
                </a:lnTo>
                <a:lnTo>
                  <a:pt x="685" y="1252"/>
                </a:lnTo>
                <a:lnTo>
                  <a:pt x="671" y="1293"/>
                </a:lnTo>
                <a:lnTo>
                  <a:pt x="662" y="1270"/>
                </a:lnTo>
                <a:lnTo>
                  <a:pt x="646" y="1358"/>
                </a:lnTo>
                <a:lnTo>
                  <a:pt x="632" y="1336"/>
                </a:lnTo>
                <a:lnTo>
                  <a:pt x="640" y="1376"/>
                </a:lnTo>
                <a:lnTo>
                  <a:pt x="604" y="1473"/>
                </a:lnTo>
                <a:lnTo>
                  <a:pt x="581" y="1500"/>
                </a:lnTo>
                <a:lnTo>
                  <a:pt x="574" y="1445"/>
                </a:lnTo>
                <a:lnTo>
                  <a:pt x="555" y="1472"/>
                </a:lnTo>
                <a:lnTo>
                  <a:pt x="569" y="1381"/>
                </a:lnTo>
                <a:lnTo>
                  <a:pt x="555" y="1416"/>
                </a:lnTo>
                <a:lnTo>
                  <a:pt x="551" y="1284"/>
                </a:lnTo>
                <a:lnTo>
                  <a:pt x="542" y="1343"/>
                </a:lnTo>
                <a:lnTo>
                  <a:pt x="534" y="1280"/>
                </a:lnTo>
                <a:lnTo>
                  <a:pt x="537" y="1247"/>
                </a:lnTo>
                <a:lnTo>
                  <a:pt x="521" y="1298"/>
                </a:lnTo>
                <a:lnTo>
                  <a:pt x="505" y="1216"/>
                </a:lnTo>
                <a:lnTo>
                  <a:pt x="506" y="1182"/>
                </a:lnTo>
                <a:lnTo>
                  <a:pt x="491" y="1208"/>
                </a:lnTo>
                <a:lnTo>
                  <a:pt x="482" y="1132"/>
                </a:lnTo>
                <a:lnTo>
                  <a:pt x="469" y="1161"/>
                </a:lnTo>
                <a:lnTo>
                  <a:pt x="445" y="1006"/>
                </a:lnTo>
                <a:lnTo>
                  <a:pt x="470" y="956"/>
                </a:lnTo>
                <a:lnTo>
                  <a:pt x="439" y="991"/>
                </a:lnTo>
                <a:lnTo>
                  <a:pt x="443" y="936"/>
                </a:lnTo>
                <a:lnTo>
                  <a:pt x="348" y="1024"/>
                </a:lnTo>
                <a:lnTo>
                  <a:pt x="321" y="1040"/>
                </a:lnTo>
                <a:lnTo>
                  <a:pt x="331" y="1003"/>
                </a:lnTo>
                <a:lnTo>
                  <a:pt x="276" y="1067"/>
                </a:lnTo>
                <a:lnTo>
                  <a:pt x="224" y="1076"/>
                </a:lnTo>
                <a:lnTo>
                  <a:pt x="238" y="1052"/>
                </a:lnTo>
                <a:lnTo>
                  <a:pt x="184" y="1095"/>
                </a:lnTo>
                <a:lnTo>
                  <a:pt x="160" y="1093"/>
                </a:lnTo>
                <a:lnTo>
                  <a:pt x="162" y="1072"/>
                </a:lnTo>
                <a:lnTo>
                  <a:pt x="98" y="1149"/>
                </a:lnTo>
                <a:lnTo>
                  <a:pt x="101" y="1130"/>
                </a:lnTo>
                <a:lnTo>
                  <a:pt x="41" y="1177"/>
                </a:lnTo>
                <a:lnTo>
                  <a:pt x="17" y="1177"/>
                </a:lnTo>
                <a:lnTo>
                  <a:pt x="51" y="1111"/>
                </a:lnTo>
                <a:lnTo>
                  <a:pt x="96" y="1043"/>
                </a:lnTo>
                <a:lnTo>
                  <a:pt x="111" y="992"/>
                </a:lnTo>
                <a:lnTo>
                  <a:pt x="154" y="956"/>
                </a:lnTo>
                <a:lnTo>
                  <a:pt x="113" y="978"/>
                </a:lnTo>
                <a:lnTo>
                  <a:pt x="156" y="904"/>
                </a:lnTo>
                <a:lnTo>
                  <a:pt x="183" y="887"/>
                </a:lnTo>
                <a:lnTo>
                  <a:pt x="149" y="892"/>
                </a:lnTo>
                <a:lnTo>
                  <a:pt x="201" y="797"/>
                </a:lnTo>
                <a:lnTo>
                  <a:pt x="223" y="791"/>
                </a:lnTo>
                <a:lnTo>
                  <a:pt x="261" y="721"/>
                </a:lnTo>
                <a:lnTo>
                  <a:pt x="311" y="714"/>
                </a:lnTo>
                <a:lnTo>
                  <a:pt x="284" y="698"/>
                </a:lnTo>
                <a:lnTo>
                  <a:pt x="358" y="660"/>
                </a:lnTo>
                <a:lnTo>
                  <a:pt x="386" y="643"/>
                </a:lnTo>
                <a:lnTo>
                  <a:pt x="325" y="647"/>
                </a:lnTo>
                <a:lnTo>
                  <a:pt x="289" y="644"/>
                </a:lnTo>
                <a:lnTo>
                  <a:pt x="255" y="635"/>
                </a:lnTo>
                <a:lnTo>
                  <a:pt x="278" y="612"/>
                </a:lnTo>
                <a:lnTo>
                  <a:pt x="196" y="617"/>
                </a:lnTo>
                <a:lnTo>
                  <a:pt x="221" y="593"/>
                </a:lnTo>
                <a:lnTo>
                  <a:pt x="153" y="610"/>
                </a:lnTo>
                <a:lnTo>
                  <a:pt x="171" y="585"/>
                </a:lnTo>
                <a:lnTo>
                  <a:pt x="82" y="586"/>
                </a:lnTo>
                <a:lnTo>
                  <a:pt x="0" y="573"/>
                </a:lnTo>
                <a:lnTo>
                  <a:pt x="121" y="537"/>
                </a:lnTo>
                <a:lnTo>
                  <a:pt x="189" y="502"/>
                </a:lnTo>
                <a:lnTo>
                  <a:pt x="209" y="503"/>
                </a:lnTo>
                <a:lnTo>
                  <a:pt x="318" y="452"/>
                </a:lnTo>
                <a:lnTo>
                  <a:pt x="373" y="464"/>
                </a:lnTo>
                <a:lnTo>
                  <a:pt x="450" y="473"/>
                </a:lnTo>
                <a:lnTo>
                  <a:pt x="412" y="429"/>
                </a:lnTo>
                <a:lnTo>
                  <a:pt x="434" y="428"/>
                </a:lnTo>
                <a:lnTo>
                  <a:pt x="403" y="394"/>
                </a:lnTo>
                <a:lnTo>
                  <a:pt x="430" y="400"/>
                </a:lnTo>
                <a:lnTo>
                  <a:pt x="401" y="350"/>
                </a:lnTo>
                <a:lnTo>
                  <a:pt x="525" y="395"/>
                </a:lnTo>
                <a:lnTo>
                  <a:pt x="532" y="424"/>
                </a:lnTo>
                <a:lnTo>
                  <a:pt x="563" y="424"/>
                </a:lnTo>
                <a:lnTo>
                  <a:pt x="598" y="539"/>
                </a:lnTo>
                <a:lnTo>
                  <a:pt x="510" y="5"/>
                </a:lnTo>
                <a:lnTo>
                  <a:pt x="527" y="0"/>
                </a:lnTo>
                <a:lnTo>
                  <a:pt x="583" y="328"/>
                </a:lnTo>
                <a:lnTo>
                  <a:pt x="616" y="527"/>
                </a:lnTo>
                <a:lnTo>
                  <a:pt x="632" y="537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99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7" name="Freeform 17"/>
          <p:cNvSpPr>
            <a:spLocks/>
          </p:cNvSpPr>
          <p:nvPr/>
        </p:nvSpPr>
        <p:spPr bwMode="gray">
          <a:xfrm>
            <a:off x="3048000" y="0"/>
            <a:ext cx="2109788" cy="1477963"/>
          </a:xfrm>
          <a:custGeom>
            <a:avLst/>
            <a:gdLst>
              <a:gd name="T0" fmla="*/ 826 w 1329"/>
              <a:gd name="T1" fmla="*/ 130 h 931"/>
              <a:gd name="T2" fmla="*/ 875 w 1329"/>
              <a:gd name="T3" fmla="*/ 112 h 931"/>
              <a:gd name="T4" fmla="*/ 934 w 1329"/>
              <a:gd name="T5" fmla="*/ 96 h 931"/>
              <a:gd name="T6" fmla="*/ 971 w 1329"/>
              <a:gd name="T7" fmla="*/ 90 h 931"/>
              <a:gd name="T8" fmla="*/ 1053 w 1329"/>
              <a:gd name="T9" fmla="*/ 58 h 931"/>
              <a:gd name="T10" fmla="*/ 1003 w 1329"/>
              <a:gd name="T11" fmla="*/ 119 h 931"/>
              <a:gd name="T12" fmla="*/ 947 w 1329"/>
              <a:gd name="T13" fmla="*/ 178 h 931"/>
              <a:gd name="T14" fmla="*/ 1041 w 1329"/>
              <a:gd name="T15" fmla="*/ 237 h 931"/>
              <a:gd name="T16" fmla="*/ 1152 w 1329"/>
              <a:gd name="T17" fmla="*/ 301 h 931"/>
              <a:gd name="T18" fmla="*/ 1291 w 1329"/>
              <a:gd name="T19" fmla="*/ 356 h 931"/>
              <a:gd name="T20" fmla="*/ 1163 w 1329"/>
              <a:gd name="T21" fmla="*/ 344 h 931"/>
              <a:gd name="T22" fmla="*/ 1123 w 1329"/>
              <a:gd name="T23" fmla="*/ 378 h 931"/>
              <a:gd name="T24" fmla="*/ 973 w 1329"/>
              <a:gd name="T25" fmla="*/ 386 h 931"/>
              <a:gd name="T26" fmla="*/ 903 w 1329"/>
              <a:gd name="T27" fmla="*/ 361 h 931"/>
              <a:gd name="T28" fmla="*/ 927 w 1329"/>
              <a:gd name="T29" fmla="*/ 419 h 931"/>
              <a:gd name="T30" fmla="*/ 949 w 1329"/>
              <a:gd name="T31" fmla="*/ 570 h 931"/>
              <a:gd name="T32" fmla="*/ 938 w 1329"/>
              <a:gd name="T33" fmla="*/ 665 h 931"/>
              <a:gd name="T34" fmla="*/ 933 w 1329"/>
              <a:gd name="T35" fmla="*/ 722 h 931"/>
              <a:gd name="T36" fmla="*/ 931 w 1329"/>
              <a:gd name="T37" fmla="*/ 774 h 931"/>
              <a:gd name="T38" fmla="*/ 908 w 1329"/>
              <a:gd name="T39" fmla="*/ 925 h 931"/>
              <a:gd name="T40" fmla="*/ 855 w 1329"/>
              <a:gd name="T41" fmla="*/ 842 h 931"/>
              <a:gd name="T42" fmla="*/ 821 w 1329"/>
              <a:gd name="T43" fmla="*/ 787 h 931"/>
              <a:gd name="T44" fmla="*/ 677 w 1329"/>
              <a:gd name="T45" fmla="*/ 517 h 931"/>
              <a:gd name="T46" fmla="*/ 563 w 1329"/>
              <a:gd name="T47" fmla="*/ 712 h 931"/>
              <a:gd name="T48" fmla="*/ 502 w 1329"/>
              <a:gd name="T49" fmla="*/ 761 h 931"/>
              <a:gd name="T50" fmla="*/ 491 w 1329"/>
              <a:gd name="T51" fmla="*/ 768 h 931"/>
              <a:gd name="T52" fmla="*/ 452 w 1329"/>
              <a:gd name="T53" fmla="*/ 791 h 931"/>
              <a:gd name="T54" fmla="*/ 390 w 1329"/>
              <a:gd name="T55" fmla="*/ 863 h 931"/>
              <a:gd name="T56" fmla="*/ 309 w 1329"/>
              <a:gd name="T57" fmla="*/ 886 h 931"/>
              <a:gd name="T58" fmla="*/ 308 w 1329"/>
              <a:gd name="T59" fmla="*/ 857 h 931"/>
              <a:gd name="T60" fmla="*/ 350 w 1329"/>
              <a:gd name="T61" fmla="*/ 744 h 931"/>
              <a:gd name="T62" fmla="*/ 355 w 1329"/>
              <a:gd name="T63" fmla="*/ 683 h 931"/>
              <a:gd name="T64" fmla="*/ 374 w 1329"/>
              <a:gd name="T65" fmla="*/ 609 h 931"/>
              <a:gd name="T66" fmla="*/ 440 w 1329"/>
              <a:gd name="T67" fmla="*/ 469 h 931"/>
              <a:gd name="T68" fmla="*/ 317 w 1329"/>
              <a:gd name="T69" fmla="*/ 468 h 931"/>
              <a:gd name="T70" fmla="*/ 244 w 1329"/>
              <a:gd name="T71" fmla="*/ 471 h 931"/>
              <a:gd name="T72" fmla="*/ 162 w 1329"/>
              <a:gd name="T73" fmla="*/ 453 h 931"/>
              <a:gd name="T74" fmla="*/ 73 w 1329"/>
              <a:gd name="T75" fmla="*/ 457 h 931"/>
              <a:gd name="T76" fmla="*/ 0 w 1329"/>
              <a:gd name="T77" fmla="*/ 444 h 931"/>
              <a:gd name="T78" fmla="*/ 151 w 1329"/>
              <a:gd name="T79" fmla="*/ 343 h 931"/>
              <a:gd name="T80" fmla="*/ 223 w 1329"/>
              <a:gd name="T81" fmla="*/ 295 h 931"/>
              <a:gd name="T82" fmla="*/ 303 w 1329"/>
              <a:gd name="T83" fmla="*/ 232 h 931"/>
              <a:gd name="T84" fmla="*/ 422 w 1329"/>
              <a:gd name="T85" fmla="*/ 217 h 931"/>
              <a:gd name="T86" fmla="*/ 509 w 1329"/>
              <a:gd name="T87" fmla="*/ 195 h 931"/>
              <a:gd name="T88" fmla="*/ 413 w 1329"/>
              <a:gd name="T89" fmla="*/ 132 h 931"/>
              <a:gd name="T90" fmla="*/ 406 w 1329"/>
              <a:gd name="T91" fmla="*/ 86 h 931"/>
              <a:gd name="T92" fmla="*/ 302 w 1329"/>
              <a:gd name="T93" fmla="*/ 21 h 931"/>
              <a:gd name="T94" fmla="*/ 420 w 1329"/>
              <a:gd name="T95" fmla="*/ 2 h 931"/>
              <a:gd name="T96" fmla="*/ 577 w 1329"/>
              <a:gd name="T97" fmla="*/ 52 h 931"/>
              <a:gd name="T98" fmla="*/ 639 w 1329"/>
              <a:gd name="T99" fmla="*/ 51 h 931"/>
              <a:gd name="T100" fmla="*/ 723 w 1329"/>
              <a:gd name="T101" fmla="*/ 65 h 931"/>
              <a:gd name="T102" fmla="*/ 716 w 1329"/>
              <a:gd name="T103" fmla="*/ 206 h 931"/>
              <a:gd name="T104" fmla="*/ 743 w 1329"/>
              <a:gd name="T105" fmla="*/ 219 h 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329" h="931">
                <a:moveTo>
                  <a:pt x="743" y="219"/>
                </a:moveTo>
                <a:lnTo>
                  <a:pt x="783" y="180"/>
                </a:lnTo>
                <a:lnTo>
                  <a:pt x="826" y="130"/>
                </a:lnTo>
                <a:lnTo>
                  <a:pt x="876" y="95"/>
                </a:lnTo>
                <a:lnTo>
                  <a:pt x="891" y="93"/>
                </a:lnTo>
                <a:lnTo>
                  <a:pt x="875" y="112"/>
                </a:lnTo>
                <a:lnTo>
                  <a:pt x="913" y="89"/>
                </a:lnTo>
                <a:lnTo>
                  <a:pt x="952" y="83"/>
                </a:lnTo>
                <a:lnTo>
                  <a:pt x="934" y="96"/>
                </a:lnTo>
                <a:lnTo>
                  <a:pt x="966" y="86"/>
                </a:lnTo>
                <a:lnTo>
                  <a:pt x="987" y="74"/>
                </a:lnTo>
                <a:lnTo>
                  <a:pt x="971" y="90"/>
                </a:lnTo>
                <a:lnTo>
                  <a:pt x="1009" y="74"/>
                </a:lnTo>
                <a:lnTo>
                  <a:pt x="1025" y="75"/>
                </a:lnTo>
                <a:lnTo>
                  <a:pt x="1053" y="58"/>
                </a:lnTo>
                <a:lnTo>
                  <a:pt x="1013" y="97"/>
                </a:lnTo>
                <a:lnTo>
                  <a:pt x="1028" y="97"/>
                </a:lnTo>
                <a:lnTo>
                  <a:pt x="1003" y="119"/>
                </a:lnTo>
                <a:lnTo>
                  <a:pt x="975" y="156"/>
                </a:lnTo>
                <a:lnTo>
                  <a:pt x="994" y="151"/>
                </a:lnTo>
                <a:lnTo>
                  <a:pt x="947" y="178"/>
                </a:lnTo>
                <a:lnTo>
                  <a:pt x="904" y="213"/>
                </a:lnTo>
                <a:lnTo>
                  <a:pt x="992" y="206"/>
                </a:lnTo>
                <a:lnTo>
                  <a:pt x="1041" y="237"/>
                </a:lnTo>
                <a:lnTo>
                  <a:pt x="1074" y="239"/>
                </a:lnTo>
                <a:lnTo>
                  <a:pt x="1167" y="289"/>
                </a:lnTo>
                <a:lnTo>
                  <a:pt x="1152" y="301"/>
                </a:lnTo>
                <a:lnTo>
                  <a:pt x="1203" y="297"/>
                </a:lnTo>
                <a:lnTo>
                  <a:pt x="1329" y="352"/>
                </a:lnTo>
                <a:lnTo>
                  <a:pt x="1291" y="356"/>
                </a:lnTo>
                <a:lnTo>
                  <a:pt x="1222" y="344"/>
                </a:lnTo>
                <a:lnTo>
                  <a:pt x="1236" y="358"/>
                </a:lnTo>
                <a:lnTo>
                  <a:pt x="1163" y="344"/>
                </a:lnTo>
                <a:lnTo>
                  <a:pt x="1177" y="361"/>
                </a:lnTo>
                <a:lnTo>
                  <a:pt x="1097" y="357"/>
                </a:lnTo>
                <a:lnTo>
                  <a:pt x="1123" y="378"/>
                </a:lnTo>
                <a:lnTo>
                  <a:pt x="1007" y="372"/>
                </a:lnTo>
                <a:lnTo>
                  <a:pt x="1026" y="396"/>
                </a:lnTo>
                <a:lnTo>
                  <a:pt x="973" y="386"/>
                </a:lnTo>
                <a:lnTo>
                  <a:pt x="960" y="368"/>
                </a:lnTo>
                <a:lnTo>
                  <a:pt x="967" y="390"/>
                </a:lnTo>
                <a:lnTo>
                  <a:pt x="903" y="361"/>
                </a:lnTo>
                <a:lnTo>
                  <a:pt x="915" y="382"/>
                </a:lnTo>
                <a:lnTo>
                  <a:pt x="852" y="343"/>
                </a:lnTo>
                <a:lnTo>
                  <a:pt x="927" y="419"/>
                </a:lnTo>
                <a:lnTo>
                  <a:pt x="938" y="475"/>
                </a:lnTo>
                <a:lnTo>
                  <a:pt x="954" y="499"/>
                </a:lnTo>
                <a:lnTo>
                  <a:pt x="949" y="570"/>
                </a:lnTo>
                <a:lnTo>
                  <a:pt x="960" y="594"/>
                </a:lnTo>
                <a:lnTo>
                  <a:pt x="956" y="646"/>
                </a:lnTo>
                <a:lnTo>
                  <a:pt x="938" y="665"/>
                </a:lnTo>
                <a:lnTo>
                  <a:pt x="925" y="649"/>
                </a:lnTo>
                <a:lnTo>
                  <a:pt x="945" y="692"/>
                </a:lnTo>
                <a:lnTo>
                  <a:pt x="933" y="722"/>
                </a:lnTo>
                <a:lnTo>
                  <a:pt x="906" y="706"/>
                </a:lnTo>
                <a:lnTo>
                  <a:pt x="933" y="738"/>
                </a:lnTo>
                <a:lnTo>
                  <a:pt x="931" y="774"/>
                </a:lnTo>
                <a:lnTo>
                  <a:pt x="908" y="748"/>
                </a:lnTo>
                <a:lnTo>
                  <a:pt x="946" y="851"/>
                </a:lnTo>
                <a:lnTo>
                  <a:pt x="908" y="925"/>
                </a:lnTo>
                <a:lnTo>
                  <a:pt x="880" y="872"/>
                </a:lnTo>
                <a:lnTo>
                  <a:pt x="878" y="848"/>
                </a:lnTo>
                <a:lnTo>
                  <a:pt x="855" y="842"/>
                </a:lnTo>
                <a:lnTo>
                  <a:pt x="847" y="788"/>
                </a:lnTo>
                <a:lnTo>
                  <a:pt x="848" y="818"/>
                </a:lnTo>
                <a:lnTo>
                  <a:pt x="821" y="787"/>
                </a:lnTo>
                <a:lnTo>
                  <a:pt x="718" y="663"/>
                </a:lnTo>
                <a:lnTo>
                  <a:pt x="700" y="598"/>
                </a:lnTo>
                <a:lnTo>
                  <a:pt x="677" y="517"/>
                </a:lnTo>
                <a:lnTo>
                  <a:pt x="678" y="579"/>
                </a:lnTo>
                <a:lnTo>
                  <a:pt x="603" y="676"/>
                </a:lnTo>
                <a:lnTo>
                  <a:pt x="563" y="712"/>
                </a:lnTo>
                <a:lnTo>
                  <a:pt x="560" y="682"/>
                </a:lnTo>
                <a:lnTo>
                  <a:pt x="553" y="723"/>
                </a:lnTo>
                <a:lnTo>
                  <a:pt x="502" y="761"/>
                </a:lnTo>
                <a:lnTo>
                  <a:pt x="516" y="730"/>
                </a:lnTo>
                <a:lnTo>
                  <a:pt x="511" y="710"/>
                </a:lnTo>
                <a:lnTo>
                  <a:pt x="491" y="768"/>
                </a:lnTo>
                <a:lnTo>
                  <a:pt x="476" y="787"/>
                </a:lnTo>
                <a:lnTo>
                  <a:pt x="448" y="812"/>
                </a:lnTo>
                <a:lnTo>
                  <a:pt x="452" y="791"/>
                </a:lnTo>
                <a:lnTo>
                  <a:pt x="402" y="851"/>
                </a:lnTo>
                <a:lnTo>
                  <a:pt x="400" y="828"/>
                </a:lnTo>
                <a:lnTo>
                  <a:pt x="390" y="863"/>
                </a:lnTo>
                <a:lnTo>
                  <a:pt x="320" y="921"/>
                </a:lnTo>
                <a:lnTo>
                  <a:pt x="292" y="931"/>
                </a:lnTo>
                <a:lnTo>
                  <a:pt x="309" y="886"/>
                </a:lnTo>
                <a:lnTo>
                  <a:pt x="283" y="899"/>
                </a:lnTo>
                <a:lnTo>
                  <a:pt x="333" y="836"/>
                </a:lnTo>
                <a:lnTo>
                  <a:pt x="308" y="857"/>
                </a:lnTo>
                <a:lnTo>
                  <a:pt x="361" y="754"/>
                </a:lnTo>
                <a:lnTo>
                  <a:pt x="329" y="795"/>
                </a:lnTo>
                <a:lnTo>
                  <a:pt x="350" y="744"/>
                </a:lnTo>
                <a:lnTo>
                  <a:pt x="366" y="719"/>
                </a:lnTo>
                <a:lnTo>
                  <a:pt x="332" y="752"/>
                </a:lnTo>
                <a:lnTo>
                  <a:pt x="355" y="683"/>
                </a:lnTo>
                <a:lnTo>
                  <a:pt x="370" y="657"/>
                </a:lnTo>
                <a:lnTo>
                  <a:pt x="348" y="670"/>
                </a:lnTo>
                <a:lnTo>
                  <a:pt x="374" y="609"/>
                </a:lnTo>
                <a:lnTo>
                  <a:pt x="351" y="625"/>
                </a:lnTo>
                <a:lnTo>
                  <a:pt x="399" y="496"/>
                </a:lnTo>
                <a:lnTo>
                  <a:pt x="440" y="469"/>
                </a:lnTo>
                <a:lnTo>
                  <a:pt x="401" y="482"/>
                </a:lnTo>
                <a:lnTo>
                  <a:pt x="427" y="442"/>
                </a:lnTo>
                <a:lnTo>
                  <a:pt x="317" y="468"/>
                </a:lnTo>
                <a:lnTo>
                  <a:pt x="290" y="469"/>
                </a:lnTo>
                <a:lnTo>
                  <a:pt x="315" y="446"/>
                </a:lnTo>
                <a:lnTo>
                  <a:pt x="244" y="471"/>
                </a:lnTo>
                <a:lnTo>
                  <a:pt x="201" y="455"/>
                </a:lnTo>
                <a:lnTo>
                  <a:pt x="222" y="443"/>
                </a:lnTo>
                <a:lnTo>
                  <a:pt x="162" y="453"/>
                </a:lnTo>
                <a:lnTo>
                  <a:pt x="145" y="440"/>
                </a:lnTo>
                <a:lnTo>
                  <a:pt x="156" y="426"/>
                </a:lnTo>
                <a:lnTo>
                  <a:pt x="73" y="457"/>
                </a:lnTo>
                <a:lnTo>
                  <a:pt x="85" y="444"/>
                </a:lnTo>
                <a:lnTo>
                  <a:pt x="18" y="454"/>
                </a:lnTo>
                <a:lnTo>
                  <a:pt x="0" y="444"/>
                </a:lnTo>
                <a:lnTo>
                  <a:pt x="54" y="408"/>
                </a:lnTo>
                <a:lnTo>
                  <a:pt x="117" y="376"/>
                </a:lnTo>
                <a:lnTo>
                  <a:pt x="151" y="343"/>
                </a:lnTo>
                <a:lnTo>
                  <a:pt x="199" y="334"/>
                </a:lnTo>
                <a:lnTo>
                  <a:pt x="158" y="333"/>
                </a:lnTo>
                <a:lnTo>
                  <a:pt x="223" y="295"/>
                </a:lnTo>
                <a:lnTo>
                  <a:pt x="251" y="294"/>
                </a:lnTo>
                <a:lnTo>
                  <a:pt x="223" y="283"/>
                </a:lnTo>
                <a:lnTo>
                  <a:pt x="303" y="232"/>
                </a:lnTo>
                <a:lnTo>
                  <a:pt x="322" y="238"/>
                </a:lnTo>
                <a:lnTo>
                  <a:pt x="381" y="200"/>
                </a:lnTo>
                <a:lnTo>
                  <a:pt x="422" y="217"/>
                </a:lnTo>
                <a:lnTo>
                  <a:pt x="409" y="193"/>
                </a:lnTo>
                <a:lnTo>
                  <a:pt x="481" y="196"/>
                </a:lnTo>
                <a:lnTo>
                  <a:pt x="509" y="195"/>
                </a:lnTo>
                <a:lnTo>
                  <a:pt x="461" y="172"/>
                </a:lnTo>
                <a:lnTo>
                  <a:pt x="435" y="154"/>
                </a:lnTo>
                <a:lnTo>
                  <a:pt x="413" y="132"/>
                </a:lnTo>
                <a:lnTo>
                  <a:pt x="441" y="125"/>
                </a:lnTo>
                <a:lnTo>
                  <a:pt x="377" y="94"/>
                </a:lnTo>
                <a:lnTo>
                  <a:pt x="406" y="86"/>
                </a:lnTo>
                <a:lnTo>
                  <a:pt x="346" y="70"/>
                </a:lnTo>
                <a:lnTo>
                  <a:pt x="371" y="58"/>
                </a:lnTo>
                <a:lnTo>
                  <a:pt x="302" y="21"/>
                </a:lnTo>
                <a:lnTo>
                  <a:pt x="221" y="7"/>
                </a:lnTo>
                <a:lnTo>
                  <a:pt x="353" y="0"/>
                </a:lnTo>
                <a:lnTo>
                  <a:pt x="420" y="2"/>
                </a:lnTo>
                <a:lnTo>
                  <a:pt x="435" y="12"/>
                </a:lnTo>
                <a:lnTo>
                  <a:pt x="540" y="21"/>
                </a:lnTo>
                <a:lnTo>
                  <a:pt x="577" y="52"/>
                </a:lnTo>
                <a:lnTo>
                  <a:pt x="631" y="93"/>
                </a:lnTo>
                <a:lnTo>
                  <a:pt x="621" y="43"/>
                </a:lnTo>
                <a:lnTo>
                  <a:pt x="639" y="51"/>
                </a:lnTo>
                <a:lnTo>
                  <a:pt x="629" y="12"/>
                </a:lnTo>
                <a:lnTo>
                  <a:pt x="647" y="28"/>
                </a:lnTo>
                <a:lnTo>
                  <a:pt x="723" y="65"/>
                </a:lnTo>
                <a:lnTo>
                  <a:pt x="715" y="91"/>
                </a:lnTo>
                <a:lnTo>
                  <a:pt x="738" y="103"/>
                </a:lnTo>
                <a:lnTo>
                  <a:pt x="716" y="206"/>
                </a:lnTo>
                <a:lnTo>
                  <a:pt x="795" y="39"/>
                </a:lnTo>
                <a:lnTo>
                  <a:pt x="734" y="204"/>
                </a:lnTo>
                <a:lnTo>
                  <a:pt x="743" y="219"/>
                </a:lnTo>
                <a:close/>
              </a:path>
            </a:pathLst>
          </a:custGeom>
          <a:gradFill rotWithShape="0">
            <a:gsLst>
              <a:gs pos="0">
                <a:srgbClr val="FFFF33"/>
              </a:gs>
              <a:gs pos="100000">
                <a:srgbClr val="FF6600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8" name="Freeform 18"/>
          <p:cNvSpPr>
            <a:spLocks/>
          </p:cNvSpPr>
          <p:nvPr/>
        </p:nvSpPr>
        <p:spPr bwMode="gray">
          <a:xfrm>
            <a:off x="7858125" y="3175"/>
            <a:ext cx="1281113" cy="1271588"/>
          </a:xfrm>
          <a:custGeom>
            <a:avLst/>
            <a:gdLst>
              <a:gd name="T0" fmla="*/ 807 w 807"/>
              <a:gd name="T1" fmla="*/ 0 h 801"/>
              <a:gd name="T2" fmla="*/ 743 w 807"/>
              <a:gd name="T3" fmla="*/ 625 h 801"/>
              <a:gd name="T4" fmla="*/ 729 w 807"/>
              <a:gd name="T5" fmla="*/ 631 h 801"/>
              <a:gd name="T6" fmla="*/ 727 w 807"/>
              <a:gd name="T7" fmla="*/ 650 h 801"/>
              <a:gd name="T8" fmla="*/ 662 w 807"/>
              <a:gd name="T9" fmla="*/ 572 h 801"/>
              <a:gd name="T10" fmla="*/ 620 w 807"/>
              <a:gd name="T11" fmla="*/ 547 h 801"/>
              <a:gd name="T12" fmla="*/ 532 w 807"/>
              <a:gd name="T13" fmla="*/ 472 h 801"/>
              <a:gd name="T14" fmla="*/ 521 w 807"/>
              <a:gd name="T15" fmla="*/ 464 h 801"/>
              <a:gd name="T16" fmla="*/ 470 w 807"/>
              <a:gd name="T17" fmla="*/ 531 h 801"/>
              <a:gd name="T18" fmla="*/ 447 w 807"/>
              <a:gd name="T19" fmla="*/ 523 h 801"/>
              <a:gd name="T20" fmla="*/ 405 w 807"/>
              <a:gd name="T21" fmla="*/ 629 h 801"/>
              <a:gd name="T22" fmla="*/ 384 w 807"/>
              <a:gd name="T23" fmla="*/ 662 h 801"/>
              <a:gd name="T24" fmla="*/ 357 w 807"/>
              <a:gd name="T25" fmla="*/ 655 h 801"/>
              <a:gd name="T26" fmla="*/ 340 w 807"/>
              <a:gd name="T27" fmla="*/ 727 h 801"/>
              <a:gd name="T28" fmla="*/ 301 w 807"/>
              <a:gd name="T29" fmla="*/ 801 h 801"/>
              <a:gd name="T30" fmla="*/ 294 w 807"/>
              <a:gd name="T31" fmla="*/ 666 h 801"/>
              <a:gd name="T32" fmla="*/ 296 w 807"/>
              <a:gd name="T33" fmla="*/ 574 h 801"/>
              <a:gd name="T34" fmla="*/ 273 w 807"/>
              <a:gd name="T35" fmla="*/ 534 h 801"/>
              <a:gd name="T36" fmla="*/ 261 w 807"/>
              <a:gd name="T37" fmla="*/ 529 h 801"/>
              <a:gd name="T38" fmla="*/ 267 w 807"/>
              <a:gd name="T39" fmla="*/ 420 h 801"/>
              <a:gd name="T40" fmla="*/ 295 w 807"/>
              <a:gd name="T41" fmla="*/ 322 h 801"/>
              <a:gd name="T42" fmla="*/ 304 w 807"/>
              <a:gd name="T43" fmla="*/ 259 h 801"/>
              <a:gd name="T44" fmla="*/ 274 w 807"/>
              <a:gd name="T45" fmla="*/ 266 h 801"/>
              <a:gd name="T46" fmla="*/ 217 w 807"/>
              <a:gd name="T47" fmla="*/ 291 h 801"/>
              <a:gd name="T48" fmla="*/ 165 w 807"/>
              <a:gd name="T49" fmla="*/ 305 h 801"/>
              <a:gd name="T50" fmla="*/ 130 w 807"/>
              <a:gd name="T51" fmla="*/ 321 h 801"/>
              <a:gd name="T52" fmla="*/ 66 w 807"/>
              <a:gd name="T53" fmla="*/ 337 h 801"/>
              <a:gd name="T54" fmla="*/ 72 w 807"/>
              <a:gd name="T55" fmla="*/ 283 h 801"/>
              <a:gd name="T56" fmla="*/ 121 w 807"/>
              <a:gd name="T57" fmla="*/ 215 h 801"/>
              <a:gd name="T58" fmla="*/ 222 w 807"/>
              <a:gd name="T59" fmla="*/ 109 h 801"/>
              <a:gd name="T60" fmla="*/ 233 w 807"/>
              <a:gd name="T61" fmla="*/ 64 h 801"/>
              <a:gd name="T62" fmla="*/ 210 w 807"/>
              <a:gd name="T63" fmla="*/ 44 h 801"/>
              <a:gd name="T64" fmla="*/ 188 w 807"/>
              <a:gd name="T65" fmla="*/ 13 h 8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07" h="801">
                <a:moveTo>
                  <a:pt x="607" y="0"/>
                </a:moveTo>
                <a:lnTo>
                  <a:pt x="807" y="0"/>
                </a:lnTo>
                <a:lnTo>
                  <a:pt x="806" y="692"/>
                </a:lnTo>
                <a:lnTo>
                  <a:pt x="743" y="625"/>
                </a:lnTo>
                <a:lnTo>
                  <a:pt x="764" y="673"/>
                </a:lnTo>
                <a:lnTo>
                  <a:pt x="729" y="631"/>
                </a:lnTo>
                <a:lnTo>
                  <a:pt x="715" y="604"/>
                </a:lnTo>
                <a:lnTo>
                  <a:pt x="727" y="650"/>
                </a:lnTo>
                <a:lnTo>
                  <a:pt x="676" y="597"/>
                </a:lnTo>
                <a:lnTo>
                  <a:pt x="662" y="572"/>
                </a:lnTo>
                <a:lnTo>
                  <a:pt x="662" y="598"/>
                </a:lnTo>
                <a:lnTo>
                  <a:pt x="620" y="547"/>
                </a:lnTo>
                <a:lnTo>
                  <a:pt x="624" y="574"/>
                </a:lnTo>
                <a:lnTo>
                  <a:pt x="532" y="472"/>
                </a:lnTo>
                <a:lnTo>
                  <a:pt x="527" y="423"/>
                </a:lnTo>
                <a:lnTo>
                  <a:pt x="521" y="464"/>
                </a:lnTo>
                <a:lnTo>
                  <a:pt x="497" y="422"/>
                </a:lnTo>
                <a:lnTo>
                  <a:pt x="470" y="531"/>
                </a:lnTo>
                <a:lnTo>
                  <a:pt x="458" y="556"/>
                </a:lnTo>
                <a:lnTo>
                  <a:pt x="447" y="523"/>
                </a:lnTo>
                <a:lnTo>
                  <a:pt x="438" y="597"/>
                </a:lnTo>
                <a:lnTo>
                  <a:pt x="405" y="629"/>
                </a:lnTo>
                <a:lnTo>
                  <a:pt x="403" y="604"/>
                </a:lnTo>
                <a:lnTo>
                  <a:pt x="384" y="662"/>
                </a:lnTo>
                <a:lnTo>
                  <a:pt x="365" y="672"/>
                </a:lnTo>
                <a:lnTo>
                  <a:pt x="357" y="655"/>
                </a:lnTo>
                <a:lnTo>
                  <a:pt x="347" y="742"/>
                </a:lnTo>
                <a:lnTo>
                  <a:pt x="340" y="727"/>
                </a:lnTo>
                <a:lnTo>
                  <a:pt x="318" y="790"/>
                </a:lnTo>
                <a:lnTo>
                  <a:pt x="301" y="801"/>
                </a:lnTo>
                <a:lnTo>
                  <a:pt x="294" y="736"/>
                </a:lnTo>
                <a:lnTo>
                  <a:pt x="294" y="666"/>
                </a:lnTo>
                <a:lnTo>
                  <a:pt x="281" y="621"/>
                </a:lnTo>
                <a:lnTo>
                  <a:pt x="296" y="574"/>
                </a:lnTo>
                <a:lnTo>
                  <a:pt x="275" y="610"/>
                </a:lnTo>
                <a:lnTo>
                  <a:pt x="273" y="534"/>
                </a:lnTo>
                <a:lnTo>
                  <a:pt x="285" y="509"/>
                </a:lnTo>
                <a:lnTo>
                  <a:pt x="261" y="529"/>
                </a:lnTo>
                <a:lnTo>
                  <a:pt x="254" y="435"/>
                </a:lnTo>
                <a:lnTo>
                  <a:pt x="267" y="420"/>
                </a:lnTo>
                <a:lnTo>
                  <a:pt x="262" y="350"/>
                </a:lnTo>
                <a:lnTo>
                  <a:pt x="295" y="322"/>
                </a:lnTo>
                <a:lnTo>
                  <a:pt x="268" y="323"/>
                </a:lnTo>
                <a:lnTo>
                  <a:pt x="304" y="259"/>
                </a:lnTo>
                <a:lnTo>
                  <a:pt x="316" y="235"/>
                </a:lnTo>
                <a:lnTo>
                  <a:pt x="274" y="266"/>
                </a:lnTo>
                <a:lnTo>
                  <a:pt x="246" y="281"/>
                </a:lnTo>
                <a:lnTo>
                  <a:pt x="217" y="291"/>
                </a:lnTo>
                <a:lnTo>
                  <a:pt x="223" y="263"/>
                </a:lnTo>
                <a:lnTo>
                  <a:pt x="165" y="305"/>
                </a:lnTo>
                <a:lnTo>
                  <a:pt x="172" y="276"/>
                </a:lnTo>
                <a:lnTo>
                  <a:pt x="130" y="321"/>
                </a:lnTo>
                <a:lnTo>
                  <a:pt x="132" y="294"/>
                </a:lnTo>
                <a:lnTo>
                  <a:pt x="66" y="337"/>
                </a:lnTo>
                <a:lnTo>
                  <a:pt x="0" y="367"/>
                </a:lnTo>
                <a:lnTo>
                  <a:pt x="72" y="283"/>
                </a:lnTo>
                <a:lnTo>
                  <a:pt x="105" y="224"/>
                </a:lnTo>
                <a:lnTo>
                  <a:pt x="121" y="215"/>
                </a:lnTo>
                <a:lnTo>
                  <a:pt x="176" y="126"/>
                </a:lnTo>
                <a:lnTo>
                  <a:pt x="222" y="109"/>
                </a:lnTo>
                <a:lnTo>
                  <a:pt x="282" y="79"/>
                </a:lnTo>
                <a:lnTo>
                  <a:pt x="233" y="64"/>
                </a:lnTo>
                <a:lnTo>
                  <a:pt x="249" y="54"/>
                </a:lnTo>
                <a:lnTo>
                  <a:pt x="210" y="44"/>
                </a:lnTo>
                <a:lnTo>
                  <a:pt x="232" y="35"/>
                </a:lnTo>
                <a:lnTo>
                  <a:pt x="188" y="13"/>
                </a:lnTo>
                <a:lnTo>
                  <a:pt x="607" y="0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99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9" name="Freeform 19"/>
          <p:cNvSpPr>
            <a:spLocks/>
          </p:cNvSpPr>
          <p:nvPr/>
        </p:nvSpPr>
        <p:spPr bwMode="gray">
          <a:xfrm>
            <a:off x="5486400" y="0"/>
            <a:ext cx="1403350" cy="1116013"/>
          </a:xfrm>
          <a:custGeom>
            <a:avLst/>
            <a:gdLst>
              <a:gd name="T0" fmla="*/ 710 w 884"/>
              <a:gd name="T1" fmla="*/ 20 h 703"/>
              <a:gd name="T2" fmla="*/ 707 w 884"/>
              <a:gd name="T3" fmla="*/ 26 h 703"/>
              <a:gd name="T4" fmla="*/ 666 w 884"/>
              <a:gd name="T5" fmla="*/ 42 h 703"/>
              <a:gd name="T6" fmla="*/ 690 w 884"/>
              <a:gd name="T7" fmla="*/ 63 h 703"/>
              <a:gd name="T8" fmla="*/ 743 w 884"/>
              <a:gd name="T9" fmla="*/ 111 h 703"/>
              <a:gd name="T10" fmla="*/ 786 w 884"/>
              <a:gd name="T11" fmla="*/ 178 h 703"/>
              <a:gd name="T12" fmla="*/ 800 w 884"/>
              <a:gd name="T13" fmla="*/ 240 h 703"/>
              <a:gd name="T14" fmla="*/ 817 w 884"/>
              <a:gd name="T15" fmla="*/ 258 h 703"/>
              <a:gd name="T16" fmla="*/ 793 w 884"/>
              <a:gd name="T17" fmla="*/ 283 h 703"/>
              <a:gd name="T18" fmla="*/ 839 w 884"/>
              <a:gd name="T19" fmla="*/ 322 h 703"/>
              <a:gd name="T20" fmla="*/ 882 w 884"/>
              <a:gd name="T21" fmla="*/ 374 h 703"/>
              <a:gd name="T22" fmla="*/ 841 w 884"/>
              <a:gd name="T23" fmla="*/ 416 h 703"/>
              <a:gd name="T24" fmla="*/ 812 w 884"/>
              <a:gd name="T25" fmla="*/ 403 h 703"/>
              <a:gd name="T26" fmla="*/ 796 w 884"/>
              <a:gd name="T27" fmla="*/ 390 h 703"/>
              <a:gd name="T28" fmla="*/ 636 w 884"/>
              <a:gd name="T29" fmla="*/ 329 h 703"/>
              <a:gd name="T30" fmla="*/ 546 w 884"/>
              <a:gd name="T31" fmla="*/ 239 h 703"/>
              <a:gd name="T32" fmla="*/ 558 w 884"/>
              <a:gd name="T33" fmla="*/ 387 h 703"/>
              <a:gd name="T34" fmla="*/ 528 w 884"/>
              <a:gd name="T35" fmla="*/ 408 h 703"/>
              <a:gd name="T36" fmla="*/ 519 w 884"/>
              <a:gd name="T37" fmla="*/ 491 h 703"/>
              <a:gd name="T38" fmla="*/ 504 w 884"/>
              <a:gd name="T39" fmla="*/ 449 h 703"/>
              <a:gd name="T40" fmla="*/ 510 w 884"/>
              <a:gd name="T41" fmla="*/ 520 h 703"/>
              <a:gd name="T42" fmla="*/ 494 w 884"/>
              <a:gd name="T43" fmla="*/ 534 h 703"/>
              <a:gd name="T44" fmla="*/ 471 w 884"/>
              <a:gd name="T45" fmla="*/ 581 h 703"/>
              <a:gd name="T46" fmla="*/ 451 w 884"/>
              <a:gd name="T47" fmla="*/ 685 h 703"/>
              <a:gd name="T48" fmla="*/ 428 w 884"/>
              <a:gd name="T49" fmla="*/ 663 h 703"/>
              <a:gd name="T50" fmla="*/ 424 w 884"/>
              <a:gd name="T51" fmla="*/ 615 h 703"/>
              <a:gd name="T52" fmla="*/ 411 w 884"/>
              <a:gd name="T53" fmla="*/ 544 h 703"/>
              <a:gd name="T54" fmla="*/ 399 w 884"/>
              <a:gd name="T55" fmla="*/ 542 h 703"/>
              <a:gd name="T56" fmla="*/ 389 w 884"/>
              <a:gd name="T57" fmla="*/ 554 h 703"/>
              <a:gd name="T58" fmla="*/ 379 w 884"/>
              <a:gd name="T59" fmla="*/ 470 h 703"/>
              <a:gd name="T60" fmla="*/ 361 w 884"/>
              <a:gd name="T61" fmla="*/ 432 h 703"/>
              <a:gd name="T62" fmla="*/ 334 w 884"/>
              <a:gd name="T63" fmla="*/ 338 h 703"/>
              <a:gd name="T64" fmla="*/ 329 w 884"/>
              <a:gd name="T65" fmla="*/ 328 h 703"/>
              <a:gd name="T66" fmla="*/ 262 w 884"/>
              <a:gd name="T67" fmla="*/ 352 h 703"/>
              <a:gd name="T68" fmla="*/ 250 w 884"/>
              <a:gd name="T69" fmla="*/ 338 h 703"/>
              <a:gd name="T70" fmla="*/ 170 w 884"/>
              <a:gd name="T71" fmla="*/ 391 h 703"/>
              <a:gd name="T72" fmla="*/ 141 w 884"/>
              <a:gd name="T73" fmla="*/ 405 h 703"/>
              <a:gd name="T74" fmla="*/ 125 w 884"/>
              <a:gd name="T75" fmla="*/ 388 h 703"/>
              <a:gd name="T76" fmla="*/ 81 w 884"/>
              <a:gd name="T77" fmla="*/ 431 h 703"/>
              <a:gd name="T78" fmla="*/ 18 w 884"/>
              <a:gd name="T79" fmla="*/ 465 h 703"/>
              <a:gd name="T80" fmla="*/ 77 w 884"/>
              <a:gd name="T81" fmla="*/ 366 h 703"/>
              <a:gd name="T82" fmla="*/ 119 w 884"/>
              <a:gd name="T83" fmla="*/ 303 h 703"/>
              <a:gd name="T84" fmla="*/ 121 w 884"/>
              <a:gd name="T85" fmla="*/ 263 h 703"/>
              <a:gd name="T86" fmla="*/ 116 w 884"/>
              <a:gd name="T87" fmla="*/ 255 h 703"/>
              <a:gd name="T88" fmla="*/ 169 w 884"/>
              <a:gd name="T89" fmla="*/ 181 h 703"/>
              <a:gd name="T90" fmla="*/ 235 w 884"/>
              <a:gd name="T91" fmla="*/ 124 h 703"/>
              <a:gd name="T92" fmla="*/ 270 w 884"/>
              <a:gd name="T93" fmla="*/ 83 h 703"/>
              <a:gd name="T94" fmla="*/ 245 w 884"/>
              <a:gd name="T95" fmla="*/ 74 h 703"/>
              <a:gd name="T96" fmla="*/ 193 w 884"/>
              <a:gd name="T97" fmla="*/ 65 h 703"/>
              <a:gd name="T98" fmla="*/ 150 w 884"/>
              <a:gd name="T99" fmla="*/ 53 h 703"/>
              <a:gd name="T100" fmla="*/ 119 w 884"/>
              <a:gd name="T101" fmla="*/ 47 h 703"/>
              <a:gd name="T102" fmla="*/ 65 w 884"/>
              <a:gd name="T103" fmla="*/ 29 h 703"/>
              <a:gd name="T104" fmla="*/ 753 w 884"/>
              <a:gd name="T105" fmla="*/ 6 h 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884" h="703">
                <a:moveTo>
                  <a:pt x="753" y="6"/>
                </a:moveTo>
                <a:lnTo>
                  <a:pt x="710" y="20"/>
                </a:lnTo>
                <a:lnTo>
                  <a:pt x="694" y="12"/>
                </a:lnTo>
                <a:lnTo>
                  <a:pt x="707" y="26"/>
                </a:lnTo>
                <a:lnTo>
                  <a:pt x="648" y="31"/>
                </a:lnTo>
                <a:lnTo>
                  <a:pt x="666" y="42"/>
                </a:lnTo>
                <a:lnTo>
                  <a:pt x="604" y="39"/>
                </a:lnTo>
                <a:lnTo>
                  <a:pt x="690" y="63"/>
                </a:lnTo>
                <a:lnTo>
                  <a:pt x="721" y="101"/>
                </a:lnTo>
                <a:lnTo>
                  <a:pt x="743" y="111"/>
                </a:lnTo>
                <a:lnTo>
                  <a:pt x="768" y="164"/>
                </a:lnTo>
                <a:lnTo>
                  <a:pt x="786" y="178"/>
                </a:lnTo>
                <a:lnTo>
                  <a:pt x="804" y="220"/>
                </a:lnTo>
                <a:lnTo>
                  <a:pt x="800" y="240"/>
                </a:lnTo>
                <a:lnTo>
                  <a:pt x="784" y="233"/>
                </a:lnTo>
                <a:lnTo>
                  <a:pt x="817" y="258"/>
                </a:lnTo>
                <a:lnTo>
                  <a:pt x="819" y="283"/>
                </a:lnTo>
                <a:lnTo>
                  <a:pt x="793" y="283"/>
                </a:lnTo>
                <a:lnTo>
                  <a:pt x="825" y="296"/>
                </a:lnTo>
                <a:lnTo>
                  <a:pt x="839" y="322"/>
                </a:lnTo>
                <a:lnTo>
                  <a:pt x="812" y="314"/>
                </a:lnTo>
                <a:lnTo>
                  <a:pt x="882" y="374"/>
                </a:lnTo>
                <a:lnTo>
                  <a:pt x="884" y="444"/>
                </a:lnTo>
                <a:lnTo>
                  <a:pt x="841" y="416"/>
                </a:lnTo>
                <a:lnTo>
                  <a:pt x="832" y="400"/>
                </a:lnTo>
                <a:lnTo>
                  <a:pt x="812" y="403"/>
                </a:lnTo>
                <a:lnTo>
                  <a:pt x="783" y="368"/>
                </a:lnTo>
                <a:lnTo>
                  <a:pt x="796" y="390"/>
                </a:lnTo>
                <a:lnTo>
                  <a:pt x="763" y="378"/>
                </a:lnTo>
                <a:lnTo>
                  <a:pt x="636" y="329"/>
                </a:lnTo>
                <a:lnTo>
                  <a:pt x="596" y="289"/>
                </a:lnTo>
                <a:lnTo>
                  <a:pt x="546" y="239"/>
                </a:lnTo>
                <a:lnTo>
                  <a:pt x="572" y="284"/>
                </a:lnTo>
                <a:lnTo>
                  <a:pt x="558" y="387"/>
                </a:lnTo>
                <a:lnTo>
                  <a:pt x="542" y="429"/>
                </a:lnTo>
                <a:lnTo>
                  <a:pt x="528" y="408"/>
                </a:lnTo>
                <a:lnTo>
                  <a:pt x="541" y="442"/>
                </a:lnTo>
                <a:lnTo>
                  <a:pt x="519" y="491"/>
                </a:lnTo>
                <a:lnTo>
                  <a:pt x="515" y="463"/>
                </a:lnTo>
                <a:lnTo>
                  <a:pt x="504" y="449"/>
                </a:lnTo>
                <a:lnTo>
                  <a:pt x="514" y="501"/>
                </a:lnTo>
                <a:lnTo>
                  <a:pt x="510" y="520"/>
                </a:lnTo>
                <a:lnTo>
                  <a:pt x="500" y="551"/>
                </a:lnTo>
                <a:lnTo>
                  <a:pt x="494" y="534"/>
                </a:lnTo>
                <a:lnTo>
                  <a:pt x="482" y="599"/>
                </a:lnTo>
                <a:lnTo>
                  <a:pt x="471" y="581"/>
                </a:lnTo>
                <a:lnTo>
                  <a:pt x="477" y="612"/>
                </a:lnTo>
                <a:lnTo>
                  <a:pt x="451" y="685"/>
                </a:lnTo>
                <a:lnTo>
                  <a:pt x="434" y="703"/>
                </a:lnTo>
                <a:lnTo>
                  <a:pt x="428" y="663"/>
                </a:lnTo>
                <a:lnTo>
                  <a:pt x="414" y="683"/>
                </a:lnTo>
                <a:lnTo>
                  <a:pt x="424" y="615"/>
                </a:lnTo>
                <a:lnTo>
                  <a:pt x="414" y="642"/>
                </a:lnTo>
                <a:lnTo>
                  <a:pt x="411" y="544"/>
                </a:lnTo>
                <a:lnTo>
                  <a:pt x="405" y="587"/>
                </a:lnTo>
                <a:lnTo>
                  <a:pt x="399" y="542"/>
                </a:lnTo>
                <a:lnTo>
                  <a:pt x="401" y="516"/>
                </a:lnTo>
                <a:lnTo>
                  <a:pt x="389" y="554"/>
                </a:lnTo>
                <a:lnTo>
                  <a:pt x="377" y="495"/>
                </a:lnTo>
                <a:lnTo>
                  <a:pt x="379" y="470"/>
                </a:lnTo>
                <a:lnTo>
                  <a:pt x="368" y="489"/>
                </a:lnTo>
                <a:lnTo>
                  <a:pt x="361" y="432"/>
                </a:lnTo>
                <a:lnTo>
                  <a:pt x="351" y="453"/>
                </a:lnTo>
                <a:lnTo>
                  <a:pt x="334" y="338"/>
                </a:lnTo>
                <a:lnTo>
                  <a:pt x="353" y="303"/>
                </a:lnTo>
                <a:lnTo>
                  <a:pt x="329" y="328"/>
                </a:lnTo>
                <a:lnTo>
                  <a:pt x="332" y="287"/>
                </a:lnTo>
                <a:lnTo>
                  <a:pt x="262" y="352"/>
                </a:lnTo>
                <a:lnTo>
                  <a:pt x="242" y="364"/>
                </a:lnTo>
                <a:lnTo>
                  <a:pt x="250" y="338"/>
                </a:lnTo>
                <a:lnTo>
                  <a:pt x="209" y="384"/>
                </a:lnTo>
                <a:lnTo>
                  <a:pt x="170" y="391"/>
                </a:lnTo>
                <a:lnTo>
                  <a:pt x="181" y="373"/>
                </a:lnTo>
                <a:lnTo>
                  <a:pt x="141" y="405"/>
                </a:lnTo>
                <a:lnTo>
                  <a:pt x="124" y="404"/>
                </a:lnTo>
                <a:lnTo>
                  <a:pt x="125" y="388"/>
                </a:lnTo>
                <a:lnTo>
                  <a:pt x="78" y="445"/>
                </a:lnTo>
                <a:lnTo>
                  <a:pt x="81" y="431"/>
                </a:lnTo>
                <a:lnTo>
                  <a:pt x="36" y="466"/>
                </a:lnTo>
                <a:lnTo>
                  <a:pt x="18" y="465"/>
                </a:lnTo>
                <a:lnTo>
                  <a:pt x="43" y="416"/>
                </a:lnTo>
                <a:lnTo>
                  <a:pt x="77" y="366"/>
                </a:lnTo>
                <a:lnTo>
                  <a:pt x="87" y="329"/>
                </a:lnTo>
                <a:lnTo>
                  <a:pt x="119" y="303"/>
                </a:lnTo>
                <a:lnTo>
                  <a:pt x="89" y="318"/>
                </a:lnTo>
                <a:lnTo>
                  <a:pt x="121" y="263"/>
                </a:lnTo>
                <a:lnTo>
                  <a:pt x="141" y="252"/>
                </a:lnTo>
                <a:lnTo>
                  <a:pt x="116" y="255"/>
                </a:lnTo>
                <a:lnTo>
                  <a:pt x="154" y="185"/>
                </a:lnTo>
                <a:lnTo>
                  <a:pt x="169" y="181"/>
                </a:lnTo>
                <a:lnTo>
                  <a:pt x="198" y="129"/>
                </a:lnTo>
                <a:lnTo>
                  <a:pt x="235" y="124"/>
                </a:lnTo>
                <a:lnTo>
                  <a:pt x="215" y="113"/>
                </a:lnTo>
                <a:lnTo>
                  <a:pt x="270" y="83"/>
                </a:lnTo>
                <a:lnTo>
                  <a:pt x="290" y="72"/>
                </a:lnTo>
                <a:lnTo>
                  <a:pt x="245" y="74"/>
                </a:lnTo>
                <a:lnTo>
                  <a:pt x="219" y="72"/>
                </a:lnTo>
                <a:lnTo>
                  <a:pt x="193" y="65"/>
                </a:lnTo>
                <a:lnTo>
                  <a:pt x="210" y="48"/>
                </a:lnTo>
                <a:lnTo>
                  <a:pt x="150" y="53"/>
                </a:lnTo>
                <a:lnTo>
                  <a:pt x="168" y="34"/>
                </a:lnTo>
                <a:lnTo>
                  <a:pt x="119" y="47"/>
                </a:lnTo>
                <a:lnTo>
                  <a:pt x="133" y="29"/>
                </a:lnTo>
                <a:lnTo>
                  <a:pt x="65" y="29"/>
                </a:lnTo>
                <a:lnTo>
                  <a:pt x="0" y="0"/>
                </a:lnTo>
                <a:lnTo>
                  <a:pt x="753" y="6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FF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0" name="Freeform 20"/>
          <p:cNvSpPr>
            <a:spLocks/>
          </p:cNvSpPr>
          <p:nvPr/>
        </p:nvSpPr>
        <p:spPr bwMode="gray">
          <a:xfrm>
            <a:off x="7797800" y="6350"/>
            <a:ext cx="1339850" cy="1289050"/>
          </a:xfrm>
          <a:custGeom>
            <a:avLst/>
            <a:gdLst>
              <a:gd name="T0" fmla="*/ 406 w 844"/>
              <a:gd name="T1" fmla="*/ 158 h 812"/>
              <a:gd name="T2" fmla="*/ 412 w 844"/>
              <a:gd name="T3" fmla="*/ 119 h 812"/>
              <a:gd name="T4" fmla="*/ 426 w 844"/>
              <a:gd name="T5" fmla="*/ 74 h 812"/>
              <a:gd name="T6" fmla="*/ 437 w 844"/>
              <a:gd name="T7" fmla="*/ 48 h 812"/>
              <a:gd name="T8" fmla="*/ 463 w 844"/>
              <a:gd name="T9" fmla="*/ 23 h 812"/>
              <a:gd name="T10" fmla="*/ 498 w 844"/>
              <a:gd name="T11" fmla="*/ 68 h 812"/>
              <a:gd name="T12" fmla="*/ 516 w 844"/>
              <a:gd name="T13" fmla="*/ 134 h 812"/>
              <a:gd name="T14" fmla="*/ 618 w 844"/>
              <a:gd name="T15" fmla="*/ 31 h 812"/>
              <a:gd name="T16" fmla="*/ 733 w 844"/>
              <a:gd name="T17" fmla="*/ 56 h 812"/>
              <a:gd name="T18" fmla="*/ 734 w 844"/>
              <a:gd name="T19" fmla="*/ 117 h 812"/>
              <a:gd name="T20" fmla="*/ 702 w 844"/>
              <a:gd name="T21" fmla="*/ 154 h 812"/>
              <a:gd name="T22" fmla="*/ 607 w 844"/>
              <a:gd name="T23" fmla="*/ 214 h 812"/>
              <a:gd name="T24" fmla="*/ 792 w 844"/>
              <a:gd name="T25" fmla="*/ 200 h 812"/>
              <a:gd name="T26" fmla="*/ 761 w 844"/>
              <a:gd name="T27" fmla="*/ 403 h 812"/>
              <a:gd name="T28" fmla="*/ 786 w 844"/>
              <a:gd name="T29" fmla="*/ 493 h 812"/>
              <a:gd name="T30" fmla="*/ 805 w 844"/>
              <a:gd name="T31" fmla="*/ 543 h 812"/>
              <a:gd name="T32" fmla="*/ 773 w 844"/>
              <a:gd name="T33" fmla="*/ 566 h 812"/>
              <a:gd name="T34" fmla="*/ 834 w 844"/>
              <a:gd name="T35" fmla="*/ 643 h 812"/>
              <a:gd name="T36" fmla="*/ 844 w 844"/>
              <a:gd name="T37" fmla="*/ 764 h 812"/>
              <a:gd name="T38" fmla="*/ 808 w 844"/>
              <a:gd name="T39" fmla="*/ 751 h 812"/>
              <a:gd name="T40" fmla="*/ 729 w 844"/>
              <a:gd name="T41" fmla="*/ 685 h 812"/>
              <a:gd name="T42" fmla="*/ 676 w 844"/>
              <a:gd name="T43" fmla="*/ 660 h 812"/>
              <a:gd name="T44" fmla="*/ 620 w 844"/>
              <a:gd name="T45" fmla="*/ 622 h 812"/>
              <a:gd name="T46" fmla="*/ 527 w 844"/>
              <a:gd name="T47" fmla="*/ 530 h 812"/>
              <a:gd name="T48" fmla="*/ 470 w 844"/>
              <a:gd name="T49" fmla="*/ 610 h 812"/>
              <a:gd name="T50" fmla="*/ 438 w 844"/>
              <a:gd name="T51" fmla="*/ 660 h 812"/>
              <a:gd name="T52" fmla="*/ 384 w 844"/>
              <a:gd name="T53" fmla="*/ 708 h 812"/>
              <a:gd name="T54" fmla="*/ 347 w 844"/>
              <a:gd name="T55" fmla="*/ 768 h 812"/>
              <a:gd name="T56" fmla="*/ 301 w 844"/>
              <a:gd name="T57" fmla="*/ 812 h 812"/>
              <a:gd name="T58" fmla="*/ 281 w 844"/>
              <a:gd name="T59" fmla="*/ 678 h 812"/>
              <a:gd name="T60" fmla="*/ 273 w 844"/>
              <a:gd name="T61" fmla="*/ 613 h 812"/>
              <a:gd name="T62" fmla="*/ 254 w 844"/>
              <a:gd name="T63" fmla="*/ 539 h 812"/>
              <a:gd name="T64" fmla="*/ 295 w 844"/>
              <a:gd name="T65" fmla="*/ 455 h 812"/>
              <a:gd name="T66" fmla="*/ 316 w 844"/>
              <a:gd name="T67" fmla="*/ 389 h 812"/>
              <a:gd name="T68" fmla="*/ 217 w 844"/>
              <a:gd name="T69" fmla="*/ 431 h 812"/>
              <a:gd name="T70" fmla="*/ 172 w 844"/>
              <a:gd name="T71" fmla="*/ 420 h 812"/>
              <a:gd name="T72" fmla="*/ 66 w 844"/>
              <a:gd name="T73" fmla="*/ 466 h 812"/>
              <a:gd name="T74" fmla="*/ 105 w 844"/>
              <a:gd name="T75" fmla="*/ 382 h 812"/>
              <a:gd name="T76" fmla="*/ 222 w 844"/>
              <a:gd name="T77" fmla="*/ 295 h 812"/>
              <a:gd name="T78" fmla="*/ 249 w 844"/>
              <a:gd name="T79" fmla="*/ 254 h 812"/>
              <a:gd name="T80" fmla="*/ 188 w 844"/>
              <a:gd name="T81" fmla="*/ 224 h 812"/>
              <a:gd name="T82" fmla="*/ 342 w 844"/>
              <a:gd name="T83" fmla="*/ 206 h 812"/>
              <a:gd name="T84" fmla="*/ 429 w 844"/>
              <a:gd name="T85" fmla="*/ 244 h 8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844" h="812">
                <a:moveTo>
                  <a:pt x="446" y="243"/>
                </a:moveTo>
                <a:lnTo>
                  <a:pt x="430" y="203"/>
                </a:lnTo>
                <a:lnTo>
                  <a:pt x="406" y="158"/>
                </a:lnTo>
                <a:lnTo>
                  <a:pt x="398" y="112"/>
                </a:lnTo>
                <a:lnTo>
                  <a:pt x="403" y="101"/>
                </a:lnTo>
                <a:lnTo>
                  <a:pt x="412" y="119"/>
                </a:lnTo>
                <a:lnTo>
                  <a:pt x="410" y="85"/>
                </a:lnTo>
                <a:lnTo>
                  <a:pt x="422" y="58"/>
                </a:lnTo>
                <a:lnTo>
                  <a:pt x="426" y="74"/>
                </a:lnTo>
                <a:lnTo>
                  <a:pt x="433" y="50"/>
                </a:lnTo>
                <a:lnTo>
                  <a:pt x="431" y="31"/>
                </a:lnTo>
                <a:lnTo>
                  <a:pt x="437" y="48"/>
                </a:lnTo>
                <a:lnTo>
                  <a:pt x="440" y="17"/>
                </a:lnTo>
                <a:lnTo>
                  <a:pt x="449" y="7"/>
                </a:lnTo>
                <a:lnTo>
                  <a:pt x="463" y="23"/>
                </a:lnTo>
                <a:lnTo>
                  <a:pt x="470" y="12"/>
                </a:lnTo>
                <a:lnTo>
                  <a:pt x="478" y="36"/>
                </a:lnTo>
                <a:lnTo>
                  <a:pt x="498" y="68"/>
                </a:lnTo>
                <a:lnTo>
                  <a:pt x="502" y="53"/>
                </a:lnTo>
                <a:lnTo>
                  <a:pt x="505" y="94"/>
                </a:lnTo>
                <a:lnTo>
                  <a:pt x="516" y="134"/>
                </a:lnTo>
                <a:lnTo>
                  <a:pt x="550" y="74"/>
                </a:lnTo>
                <a:lnTo>
                  <a:pt x="600" y="52"/>
                </a:lnTo>
                <a:lnTo>
                  <a:pt x="618" y="31"/>
                </a:lnTo>
                <a:lnTo>
                  <a:pt x="688" y="0"/>
                </a:lnTo>
                <a:lnTo>
                  <a:pt x="776" y="0"/>
                </a:lnTo>
                <a:lnTo>
                  <a:pt x="733" y="56"/>
                </a:lnTo>
                <a:lnTo>
                  <a:pt x="763" y="47"/>
                </a:lnTo>
                <a:lnTo>
                  <a:pt x="704" y="122"/>
                </a:lnTo>
                <a:lnTo>
                  <a:pt x="734" y="117"/>
                </a:lnTo>
                <a:lnTo>
                  <a:pt x="701" y="148"/>
                </a:lnTo>
                <a:lnTo>
                  <a:pt x="679" y="151"/>
                </a:lnTo>
                <a:lnTo>
                  <a:pt x="702" y="154"/>
                </a:lnTo>
                <a:lnTo>
                  <a:pt x="646" y="187"/>
                </a:lnTo>
                <a:lnTo>
                  <a:pt x="670" y="186"/>
                </a:lnTo>
                <a:lnTo>
                  <a:pt x="607" y="214"/>
                </a:lnTo>
                <a:lnTo>
                  <a:pt x="708" y="190"/>
                </a:lnTo>
                <a:lnTo>
                  <a:pt x="763" y="203"/>
                </a:lnTo>
                <a:lnTo>
                  <a:pt x="792" y="200"/>
                </a:lnTo>
                <a:lnTo>
                  <a:pt x="844" y="230"/>
                </a:lnTo>
                <a:lnTo>
                  <a:pt x="844" y="418"/>
                </a:lnTo>
                <a:lnTo>
                  <a:pt x="761" y="403"/>
                </a:lnTo>
                <a:lnTo>
                  <a:pt x="679" y="390"/>
                </a:lnTo>
                <a:lnTo>
                  <a:pt x="735" y="410"/>
                </a:lnTo>
                <a:lnTo>
                  <a:pt x="786" y="493"/>
                </a:lnTo>
                <a:lnTo>
                  <a:pt x="799" y="533"/>
                </a:lnTo>
                <a:lnTo>
                  <a:pt x="771" y="524"/>
                </a:lnTo>
                <a:lnTo>
                  <a:pt x="805" y="543"/>
                </a:lnTo>
                <a:lnTo>
                  <a:pt x="815" y="590"/>
                </a:lnTo>
                <a:lnTo>
                  <a:pt x="792" y="570"/>
                </a:lnTo>
                <a:lnTo>
                  <a:pt x="773" y="566"/>
                </a:lnTo>
                <a:lnTo>
                  <a:pt x="815" y="599"/>
                </a:lnTo>
                <a:lnTo>
                  <a:pt x="825" y="616"/>
                </a:lnTo>
                <a:lnTo>
                  <a:pt x="834" y="643"/>
                </a:lnTo>
                <a:lnTo>
                  <a:pt x="818" y="633"/>
                </a:lnTo>
                <a:lnTo>
                  <a:pt x="844" y="685"/>
                </a:lnTo>
                <a:lnTo>
                  <a:pt x="844" y="764"/>
                </a:lnTo>
                <a:lnTo>
                  <a:pt x="835" y="782"/>
                </a:lnTo>
                <a:lnTo>
                  <a:pt x="802" y="727"/>
                </a:lnTo>
                <a:lnTo>
                  <a:pt x="808" y="751"/>
                </a:lnTo>
                <a:lnTo>
                  <a:pt x="743" y="681"/>
                </a:lnTo>
                <a:lnTo>
                  <a:pt x="764" y="716"/>
                </a:lnTo>
                <a:lnTo>
                  <a:pt x="729" y="685"/>
                </a:lnTo>
                <a:lnTo>
                  <a:pt x="715" y="665"/>
                </a:lnTo>
                <a:lnTo>
                  <a:pt x="727" y="699"/>
                </a:lnTo>
                <a:lnTo>
                  <a:pt x="676" y="660"/>
                </a:lnTo>
                <a:lnTo>
                  <a:pt x="661" y="641"/>
                </a:lnTo>
                <a:lnTo>
                  <a:pt x="662" y="661"/>
                </a:lnTo>
                <a:lnTo>
                  <a:pt x="620" y="622"/>
                </a:lnTo>
                <a:lnTo>
                  <a:pt x="624" y="642"/>
                </a:lnTo>
                <a:lnTo>
                  <a:pt x="532" y="566"/>
                </a:lnTo>
                <a:lnTo>
                  <a:pt x="527" y="530"/>
                </a:lnTo>
                <a:lnTo>
                  <a:pt x="521" y="560"/>
                </a:lnTo>
                <a:lnTo>
                  <a:pt x="497" y="529"/>
                </a:lnTo>
                <a:lnTo>
                  <a:pt x="470" y="610"/>
                </a:lnTo>
                <a:lnTo>
                  <a:pt x="458" y="629"/>
                </a:lnTo>
                <a:lnTo>
                  <a:pt x="447" y="605"/>
                </a:lnTo>
                <a:lnTo>
                  <a:pt x="438" y="660"/>
                </a:lnTo>
                <a:lnTo>
                  <a:pt x="405" y="684"/>
                </a:lnTo>
                <a:lnTo>
                  <a:pt x="403" y="665"/>
                </a:lnTo>
                <a:lnTo>
                  <a:pt x="384" y="708"/>
                </a:lnTo>
                <a:lnTo>
                  <a:pt x="365" y="715"/>
                </a:lnTo>
                <a:lnTo>
                  <a:pt x="356" y="703"/>
                </a:lnTo>
                <a:lnTo>
                  <a:pt x="347" y="768"/>
                </a:lnTo>
                <a:lnTo>
                  <a:pt x="340" y="757"/>
                </a:lnTo>
                <a:lnTo>
                  <a:pt x="318" y="804"/>
                </a:lnTo>
                <a:lnTo>
                  <a:pt x="301" y="812"/>
                </a:lnTo>
                <a:lnTo>
                  <a:pt x="294" y="764"/>
                </a:lnTo>
                <a:lnTo>
                  <a:pt x="294" y="711"/>
                </a:lnTo>
                <a:lnTo>
                  <a:pt x="281" y="678"/>
                </a:lnTo>
                <a:lnTo>
                  <a:pt x="296" y="642"/>
                </a:lnTo>
                <a:lnTo>
                  <a:pt x="275" y="669"/>
                </a:lnTo>
                <a:lnTo>
                  <a:pt x="273" y="613"/>
                </a:lnTo>
                <a:lnTo>
                  <a:pt x="285" y="594"/>
                </a:lnTo>
                <a:lnTo>
                  <a:pt x="261" y="609"/>
                </a:lnTo>
                <a:lnTo>
                  <a:pt x="254" y="539"/>
                </a:lnTo>
                <a:lnTo>
                  <a:pt x="267" y="528"/>
                </a:lnTo>
                <a:lnTo>
                  <a:pt x="262" y="475"/>
                </a:lnTo>
                <a:lnTo>
                  <a:pt x="295" y="455"/>
                </a:lnTo>
                <a:lnTo>
                  <a:pt x="268" y="455"/>
                </a:lnTo>
                <a:lnTo>
                  <a:pt x="304" y="408"/>
                </a:lnTo>
                <a:lnTo>
                  <a:pt x="316" y="389"/>
                </a:lnTo>
                <a:lnTo>
                  <a:pt x="273" y="413"/>
                </a:lnTo>
                <a:lnTo>
                  <a:pt x="246" y="424"/>
                </a:lnTo>
                <a:lnTo>
                  <a:pt x="217" y="431"/>
                </a:lnTo>
                <a:lnTo>
                  <a:pt x="223" y="410"/>
                </a:lnTo>
                <a:lnTo>
                  <a:pt x="165" y="442"/>
                </a:lnTo>
                <a:lnTo>
                  <a:pt x="172" y="420"/>
                </a:lnTo>
                <a:lnTo>
                  <a:pt x="130" y="454"/>
                </a:lnTo>
                <a:lnTo>
                  <a:pt x="132" y="434"/>
                </a:lnTo>
                <a:lnTo>
                  <a:pt x="66" y="466"/>
                </a:lnTo>
                <a:lnTo>
                  <a:pt x="0" y="488"/>
                </a:lnTo>
                <a:lnTo>
                  <a:pt x="72" y="425"/>
                </a:lnTo>
                <a:lnTo>
                  <a:pt x="105" y="382"/>
                </a:lnTo>
                <a:lnTo>
                  <a:pt x="121" y="375"/>
                </a:lnTo>
                <a:lnTo>
                  <a:pt x="176" y="308"/>
                </a:lnTo>
                <a:lnTo>
                  <a:pt x="222" y="295"/>
                </a:lnTo>
                <a:lnTo>
                  <a:pt x="282" y="273"/>
                </a:lnTo>
                <a:lnTo>
                  <a:pt x="233" y="262"/>
                </a:lnTo>
                <a:lnTo>
                  <a:pt x="249" y="254"/>
                </a:lnTo>
                <a:lnTo>
                  <a:pt x="210" y="247"/>
                </a:lnTo>
                <a:lnTo>
                  <a:pt x="232" y="240"/>
                </a:lnTo>
                <a:lnTo>
                  <a:pt x="188" y="224"/>
                </a:lnTo>
                <a:lnTo>
                  <a:pt x="301" y="203"/>
                </a:lnTo>
                <a:lnTo>
                  <a:pt x="320" y="217"/>
                </a:lnTo>
                <a:lnTo>
                  <a:pt x="342" y="206"/>
                </a:lnTo>
                <a:lnTo>
                  <a:pt x="422" y="256"/>
                </a:lnTo>
                <a:lnTo>
                  <a:pt x="311" y="146"/>
                </a:lnTo>
                <a:lnTo>
                  <a:pt x="429" y="244"/>
                </a:lnTo>
                <a:lnTo>
                  <a:pt x="446" y="243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FF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1" name="Freeform 21"/>
          <p:cNvSpPr>
            <a:spLocks/>
          </p:cNvSpPr>
          <p:nvPr/>
        </p:nvSpPr>
        <p:spPr bwMode="gray">
          <a:xfrm>
            <a:off x="6934200" y="0"/>
            <a:ext cx="1654175" cy="1336675"/>
          </a:xfrm>
          <a:custGeom>
            <a:avLst/>
            <a:gdLst>
              <a:gd name="T0" fmla="*/ 886 w 1042"/>
              <a:gd name="T1" fmla="*/ 15 h 842"/>
              <a:gd name="T2" fmla="*/ 815 w 1042"/>
              <a:gd name="T3" fmla="*/ 23 h 842"/>
              <a:gd name="T4" fmla="*/ 761 w 1042"/>
              <a:gd name="T5" fmla="*/ 45 h 842"/>
              <a:gd name="T6" fmla="*/ 709 w 1042"/>
              <a:gd name="T7" fmla="*/ 54 h 842"/>
              <a:gd name="T8" fmla="*/ 848 w 1042"/>
              <a:gd name="T9" fmla="*/ 128 h 842"/>
              <a:gd name="T10" fmla="*/ 904 w 1042"/>
              <a:gd name="T11" fmla="*/ 205 h 842"/>
              <a:gd name="T12" fmla="*/ 948 w 1042"/>
              <a:gd name="T13" fmla="*/ 268 h 842"/>
              <a:gd name="T14" fmla="*/ 922 w 1042"/>
              <a:gd name="T15" fmla="*/ 284 h 842"/>
              <a:gd name="T16" fmla="*/ 965 w 1042"/>
              <a:gd name="T17" fmla="*/ 345 h 842"/>
              <a:gd name="T18" fmla="*/ 973 w 1042"/>
              <a:gd name="T19" fmla="*/ 359 h 842"/>
              <a:gd name="T20" fmla="*/ 956 w 1042"/>
              <a:gd name="T21" fmla="*/ 380 h 842"/>
              <a:gd name="T22" fmla="*/ 1042 w 1042"/>
              <a:gd name="T23" fmla="*/ 533 h 842"/>
              <a:gd name="T24" fmla="*/ 979 w 1042"/>
              <a:gd name="T25" fmla="*/ 481 h 842"/>
              <a:gd name="T26" fmla="*/ 922 w 1042"/>
              <a:gd name="T27" fmla="*/ 444 h 842"/>
              <a:gd name="T28" fmla="*/ 900 w 1042"/>
              <a:gd name="T29" fmla="*/ 457 h 842"/>
              <a:gd name="T30" fmla="*/ 700 w 1042"/>
              <a:gd name="T31" fmla="*/ 352 h 842"/>
              <a:gd name="T32" fmla="*/ 672 w 1042"/>
              <a:gd name="T33" fmla="*/ 345 h 842"/>
              <a:gd name="T34" fmla="*/ 636 w 1042"/>
              <a:gd name="T35" fmla="*/ 518 h 842"/>
              <a:gd name="T36" fmla="*/ 634 w 1042"/>
              <a:gd name="T37" fmla="*/ 533 h 842"/>
              <a:gd name="T38" fmla="*/ 605 w 1042"/>
              <a:gd name="T39" fmla="*/ 556 h 842"/>
              <a:gd name="T40" fmla="*/ 602 w 1042"/>
              <a:gd name="T41" fmla="*/ 602 h 842"/>
              <a:gd name="T42" fmla="*/ 587 w 1042"/>
              <a:gd name="T43" fmla="*/ 661 h 842"/>
              <a:gd name="T44" fmla="*/ 565 w 1042"/>
              <a:gd name="T45" fmla="*/ 718 h 842"/>
              <a:gd name="T46" fmla="*/ 559 w 1042"/>
              <a:gd name="T47" fmla="*/ 734 h 842"/>
              <a:gd name="T48" fmla="*/ 508 w 1042"/>
              <a:gd name="T49" fmla="*/ 842 h 842"/>
              <a:gd name="T50" fmla="*/ 485 w 1042"/>
              <a:gd name="T51" fmla="*/ 818 h 842"/>
              <a:gd name="T52" fmla="*/ 485 w 1042"/>
              <a:gd name="T53" fmla="*/ 769 h 842"/>
              <a:gd name="T54" fmla="*/ 474 w 1042"/>
              <a:gd name="T55" fmla="*/ 705 h 842"/>
              <a:gd name="T56" fmla="*/ 469 w 1042"/>
              <a:gd name="T57" fmla="*/ 621 h 842"/>
              <a:gd name="T58" fmla="*/ 441 w 1042"/>
              <a:gd name="T59" fmla="*/ 594 h 842"/>
              <a:gd name="T60" fmla="*/ 429 w 1042"/>
              <a:gd name="T61" fmla="*/ 587 h 842"/>
              <a:gd name="T62" fmla="*/ 410 w 1042"/>
              <a:gd name="T63" fmla="*/ 546 h 842"/>
              <a:gd name="T64" fmla="*/ 411 w 1042"/>
              <a:gd name="T65" fmla="*/ 366 h 842"/>
              <a:gd name="T66" fmla="*/ 387 w 1042"/>
              <a:gd name="T67" fmla="*/ 349 h 842"/>
              <a:gd name="T68" fmla="*/ 281 w 1042"/>
              <a:gd name="T69" fmla="*/ 440 h 842"/>
              <a:gd name="T70" fmla="*/ 241 w 1042"/>
              <a:gd name="T71" fmla="*/ 463 h 842"/>
              <a:gd name="T72" fmla="*/ 208 w 1042"/>
              <a:gd name="T73" fmla="*/ 450 h 842"/>
              <a:gd name="T74" fmla="*/ 140 w 1042"/>
              <a:gd name="T75" fmla="*/ 486 h 842"/>
              <a:gd name="T76" fmla="*/ 86 w 1042"/>
              <a:gd name="T77" fmla="*/ 535 h 842"/>
              <a:gd name="T78" fmla="*/ 36 w 1042"/>
              <a:gd name="T79" fmla="*/ 560 h 842"/>
              <a:gd name="T80" fmla="*/ 45 w 1042"/>
              <a:gd name="T81" fmla="*/ 502 h 842"/>
              <a:gd name="T82" fmla="*/ 97 w 1042"/>
              <a:gd name="T83" fmla="*/ 398 h 842"/>
              <a:gd name="T84" fmla="*/ 99 w 1042"/>
              <a:gd name="T85" fmla="*/ 386 h 842"/>
              <a:gd name="T86" fmla="*/ 160 w 1042"/>
              <a:gd name="T87" fmla="*/ 306 h 842"/>
              <a:gd name="T88" fmla="*/ 176 w 1042"/>
              <a:gd name="T89" fmla="*/ 227 h 842"/>
              <a:gd name="T90" fmla="*/ 228 w 1042"/>
              <a:gd name="T91" fmla="*/ 161 h 842"/>
              <a:gd name="T92" fmla="*/ 248 w 1042"/>
              <a:gd name="T93" fmla="*/ 141 h 842"/>
              <a:gd name="T94" fmla="*/ 337 w 1042"/>
              <a:gd name="T95" fmla="*/ 93 h 842"/>
              <a:gd name="T96" fmla="*/ 253 w 1042"/>
              <a:gd name="T97" fmla="*/ 94 h 842"/>
              <a:gd name="T98" fmla="*/ 243 w 1042"/>
              <a:gd name="T99" fmla="*/ 66 h 842"/>
              <a:gd name="T100" fmla="*/ 193 w 1042"/>
              <a:gd name="T101" fmla="*/ 49 h 842"/>
              <a:gd name="T102" fmla="*/ 149 w 1042"/>
              <a:gd name="T103" fmla="*/ 42 h 842"/>
              <a:gd name="T104" fmla="*/ 0 w 1042"/>
              <a:gd name="T105" fmla="*/ 32 h 842"/>
              <a:gd name="T106" fmla="*/ 854 w 1042"/>
              <a:gd name="T107" fmla="*/ 1 h 8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042" h="842">
                <a:moveTo>
                  <a:pt x="854" y="1"/>
                </a:moveTo>
                <a:lnTo>
                  <a:pt x="886" y="15"/>
                </a:lnTo>
                <a:lnTo>
                  <a:pt x="836" y="33"/>
                </a:lnTo>
                <a:lnTo>
                  <a:pt x="815" y="23"/>
                </a:lnTo>
                <a:lnTo>
                  <a:pt x="832" y="39"/>
                </a:lnTo>
                <a:lnTo>
                  <a:pt x="761" y="45"/>
                </a:lnTo>
                <a:lnTo>
                  <a:pt x="782" y="58"/>
                </a:lnTo>
                <a:lnTo>
                  <a:pt x="709" y="54"/>
                </a:lnTo>
                <a:lnTo>
                  <a:pt x="810" y="83"/>
                </a:lnTo>
                <a:lnTo>
                  <a:pt x="848" y="128"/>
                </a:lnTo>
                <a:lnTo>
                  <a:pt x="874" y="140"/>
                </a:lnTo>
                <a:lnTo>
                  <a:pt x="904" y="205"/>
                </a:lnTo>
                <a:lnTo>
                  <a:pt x="926" y="220"/>
                </a:lnTo>
                <a:lnTo>
                  <a:pt x="948" y="268"/>
                </a:lnTo>
                <a:lnTo>
                  <a:pt x="942" y="293"/>
                </a:lnTo>
                <a:lnTo>
                  <a:pt x="922" y="284"/>
                </a:lnTo>
                <a:lnTo>
                  <a:pt x="962" y="313"/>
                </a:lnTo>
                <a:lnTo>
                  <a:pt x="965" y="345"/>
                </a:lnTo>
                <a:lnTo>
                  <a:pt x="934" y="345"/>
                </a:lnTo>
                <a:lnTo>
                  <a:pt x="973" y="359"/>
                </a:lnTo>
                <a:lnTo>
                  <a:pt x="989" y="391"/>
                </a:lnTo>
                <a:lnTo>
                  <a:pt x="956" y="380"/>
                </a:lnTo>
                <a:lnTo>
                  <a:pt x="1040" y="451"/>
                </a:lnTo>
                <a:lnTo>
                  <a:pt x="1042" y="533"/>
                </a:lnTo>
                <a:lnTo>
                  <a:pt x="992" y="502"/>
                </a:lnTo>
                <a:lnTo>
                  <a:pt x="979" y="481"/>
                </a:lnTo>
                <a:lnTo>
                  <a:pt x="956" y="487"/>
                </a:lnTo>
                <a:lnTo>
                  <a:pt x="922" y="444"/>
                </a:lnTo>
                <a:lnTo>
                  <a:pt x="939" y="470"/>
                </a:lnTo>
                <a:lnTo>
                  <a:pt x="900" y="457"/>
                </a:lnTo>
                <a:lnTo>
                  <a:pt x="748" y="399"/>
                </a:lnTo>
                <a:lnTo>
                  <a:pt x="700" y="352"/>
                </a:lnTo>
                <a:lnTo>
                  <a:pt x="641" y="292"/>
                </a:lnTo>
                <a:lnTo>
                  <a:pt x="672" y="345"/>
                </a:lnTo>
                <a:lnTo>
                  <a:pt x="655" y="466"/>
                </a:lnTo>
                <a:lnTo>
                  <a:pt x="636" y="518"/>
                </a:lnTo>
                <a:lnTo>
                  <a:pt x="620" y="492"/>
                </a:lnTo>
                <a:lnTo>
                  <a:pt x="634" y="533"/>
                </a:lnTo>
                <a:lnTo>
                  <a:pt x="608" y="590"/>
                </a:lnTo>
                <a:lnTo>
                  <a:pt x="605" y="556"/>
                </a:lnTo>
                <a:lnTo>
                  <a:pt x="591" y="541"/>
                </a:lnTo>
                <a:lnTo>
                  <a:pt x="602" y="602"/>
                </a:lnTo>
                <a:lnTo>
                  <a:pt x="599" y="625"/>
                </a:lnTo>
                <a:lnTo>
                  <a:pt x="587" y="661"/>
                </a:lnTo>
                <a:lnTo>
                  <a:pt x="579" y="641"/>
                </a:lnTo>
                <a:lnTo>
                  <a:pt x="565" y="718"/>
                </a:lnTo>
                <a:lnTo>
                  <a:pt x="552" y="699"/>
                </a:lnTo>
                <a:lnTo>
                  <a:pt x="559" y="734"/>
                </a:lnTo>
                <a:lnTo>
                  <a:pt x="528" y="818"/>
                </a:lnTo>
                <a:lnTo>
                  <a:pt x="508" y="842"/>
                </a:lnTo>
                <a:lnTo>
                  <a:pt x="502" y="794"/>
                </a:lnTo>
                <a:lnTo>
                  <a:pt x="485" y="818"/>
                </a:lnTo>
                <a:lnTo>
                  <a:pt x="497" y="738"/>
                </a:lnTo>
                <a:lnTo>
                  <a:pt x="485" y="769"/>
                </a:lnTo>
                <a:lnTo>
                  <a:pt x="482" y="653"/>
                </a:lnTo>
                <a:lnTo>
                  <a:pt x="474" y="705"/>
                </a:lnTo>
                <a:lnTo>
                  <a:pt x="467" y="650"/>
                </a:lnTo>
                <a:lnTo>
                  <a:pt x="469" y="621"/>
                </a:lnTo>
                <a:lnTo>
                  <a:pt x="455" y="665"/>
                </a:lnTo>
                <a:lnTo>
                  <a:pt x="441" y="594"/>
                </a:lnTo>
                <a:lnTo>
                  <a:pt x="442" y="564"/>
                </a:lnTo>
                <a:lnTo>
                  <a:pt x="429" y="587"/>
                </a:lnTo>
                <a:lnTo>
                  <a:pt x="421" y="520"/>
                </a:lnTo>
                <a:lnTo>
                  <a:pt x="410" y="546"/>
                </a:lnTo>
                <a:lnTo>
                  <a:pt x="389" y="410"/>
                </a:lnTo>
                <a:lnTo>
                  <a:pt x="411" y="366"/>
                </a:lnTo>
                <a:lnTo>
                  <a:pt x="384" y="397"/>
                </a:lnTo>
                <a:lnTo>
                  <a:pt x="387" y="349"/>
                </a:lnTo>
                <a:lnTo>
                  <a:pt x="304" y="426"/>
                </a:lnTo>
                <a:lnTo>
                  <a:pt x="281" y="440"/>
                </a:lnTo>
                <a:lnTo>
                  <a:pt x="289" y="408"/>
                </a:lnTo>
                <a:lnTo>
                  <a:pt x="241" y="463"/>
                </a:lnTo>
                <a:lnTo>
                  <a:pt x="196" y="471"/>
                </a:lnTo>
                <a:lnTo>
                  <a:pt x="208" y="450"/>
                </a:lnTo>
                <a:lnTo>
                  <a:pt x="161" y="488"/>
                </a:lnTo>
                <a:lnTo>
                  <a:pt x="140" y="486"/>
                </a:lnTo>
                <a:lnTo>
                  <a:pt x="142" y="468"/>
                </a:lnTo>
                <a:lnTo>
                  <a:pt x="86" y="535"/>
                </a:lnTo>
                <a:lnTo>
                  <a:pt x="88" y="519"/>
                </a:lnTo>
                <a:lnTo>
                  <a:pt x="36" y="560"/>
                </a:lnTo>
                <a:lnTo>
                  <a:pt x="15" y="560"/>
                </a:lnTo>
                <a:lnTo>
                  <a:pt x="45" y="502"/>
                </a:lnTo>
                <a:lnTo>
                  <a:pt x="84" y="443"/>
                </a:lnTo>
                <a:lnTo>
                  <a:pt x="97" y="398"/>
                </a:lnTo>
                <a:lnTo>
                  <a:pt x="135" y="366"/>
                </a:lnTo>
                <a:lnTo>
                  <a:pt x="99" y="386"/>
                </a:lnTo>
                <a:lnTo>
                  <a:pt x="136" y="321"/>
                </a:lnTo>
                <a:lnTo>
                  <a:pt x="160" y="306"/>
                </a:lnTo>
                <a:lnTo>
                  <a:pt x="130" y="311"/>
                </a:lnTo>
                <a:lnTo>
                  <a:pt x="176" y="227"/>
                </a:lnTo>
                <a:lnTo>
                  <a:pt x="195" y="222"/>
                </a:lnTo>
                <a:lnTo>
                  <a:pt x="228" y="161"/>
                </a:lnTo>
                <a:lnTo>
                  <a:pt x="272" y="155"/>
                </a:lnTo>
                <a:lnTo>
                  <a:pt x="248" y="141"/>
                </a:lnTo>
                <a:lnTo>
                  <a:pt x="313" y="108"/>
                </a:lnTo>
                <a:lnTo>
                  <a:pt x="337" y="93"/>
                </a:lnTo>
                <a:lnTo>
                  <a:pt x="284" y="96"/>
                </a:lnTo>
                <a:lnTo>
                  <a:pt x="253" y="94"/>
                </a:lnTo>
                <a:lnTo>
                  <a:pt x="223" y="86"/>
                </a:lnTo>
                <a:lnTo>
                  <a:pt x="243" y="66"/>
                </a:lnTo>
                <a:lnTo>
                  <a:pt x="171" y="70"/>
                </a:lnTo>
                <a:lnTo>
                  <a:pt x="193" y="49"/>
                </a:lnTo>
                <a:lnTo>
                  <a:pt x="134" y="64"/>
                </a:lnTo>
                <a:lnTo>
                  <a:pt x="149" y="42"/>
                </a:lnTo>
                <a:lnTo>
                  <a:pt x="72" y="43"/>
                </a:lnTo>
                <a:lnTo>
                  <a:pt x="0" y="32"/>
                </a:lnTo>
                <a:lnTo>
                  <a:pt x="106" y="0"/>
                </a:lnTo>
                <a:lnTo>
                  <a:pt x="854" y="1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99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2" name="Freeform 22"/>
          <p:cNvSpPr>
            <a:spLocks/>
          </p:cNvSpPr>
          <p:nvPr/>
        </p:nvSpPr>
        <p:spPr bwMode="gray">
          <a:xfrm>
            <a:off x="3581400" y="533400"/>
            <a:ext cx="1941513" cy="1706563"/>
          </a:xfrm>
          <a:custGeom>
            <a:avLst/>
            <a:gdLst>
              <a:gd name="T0" fmla="*/ 772 w 1400"/>
              <a:gd name="T1" fmla="*/ 163 h 1230"/>
              <a:gd name="T2" fmla="*/ 818 w 1400"/>
              <a:gd name="T3" fmla="*/ 124 h 1230"/>
              <a:gd name="T4" fmla="*/ 876 w 1400"/>
              <a:gd name="T5" fmla="*/ 85 h 1230"/>
              <a:gd name="T6" fmla="*/ 914 w 1400"/>
              <a:gd name="T7" fmla="*/ 64 h 1230"/>
              <a:gd name="T8" fmla="*/ 990 w 1400"/>
              <a:gd name="T9" fmla="*/ 0 h 1230"/>
              <a:gd name="T10" fmla="*/ 960 w 1400"/>
              <a:gd name="T11" fmla="*/ 83 h 1230"/>
              <a:gd name="T12" fmla="*/ 922 w 1400"/>
              <a:gd name="T13" fmla="*/ 169 h 1230"/>
              <a:gd name="T14" fmla="*/ 1045 w 1400"/>
              <a:gd name="T15" fmla="*/ 197 h 1230"/>
              <a:gd name="T16" fmla="*/ 1190 w 1400"/>
              <a:gd name="T17" fmla="*/ 223 h 1230"/>
              <a:gd name="T18" fmla="*/ 1359 w 1400"/>
              <a:gd name="T19" fmla="*/ 229 h 1230"/>
              <a:gd name="T20" fmla="*/ 1217 w 1400"/>
              <a:gd name="T21" fmla="*/ 266 h 1230"/>
              <a:gd name="T22" fmla="*/ 1187 w 1400"/>
              <a:gd name="T23" fmla="*/ 317 h 1230"/>
              <a:gd name="T24" fmla="*/ 1029 w 1400"/>
              <a:gd name="T25" fmla="*/ 383 h 1230"/>
              <a:gd name="T26" fmla="*/ 943 w 1400"/>
              <a:gd name="T27" fmla="*/ 383 h 1230"/>
              <a:gd name="T28" fmla="*/ 991 w 1400"/>
              <a:gd name="T29" fmla="*/ 436 h 1230"/>
              <a:gd name="T30" fmla="*/ 1072 w 1400"/>
              <a:gd name="T31" fmla="*/ 590 h 1230"/>
              <a:gd name="T32" fmla="*/ 1097 w 1400"/>
              <a:gd name="T33" fmla="*/ 698 h 1230"/>
              <a:gd name="T34" fmla="*/ 1113 w 1400"/>
              <a:gd name="T35" fmla="*/ 761 h 1230"/>
              <a:gd name="T36" fmla="*/ 1131 w 1400"/>
              <a:gd name="T37" fmla="*/ 817 h 1230"/>
              <a:gd name="T38" fmla="*/ 1163 w 1400"/>
              <a:gd name="T39" fmla="*/ 989 h 1230"/>
              <a:gd name="T40" fmla="*/ 1075 w 1400"/>
              <a:gd name="T41" fmla="*/ 919 h 1230"/>
              <a:gd name="T42" fmla="*/ 1017 w 1400"/>
              <a:gd name="T43" fmla="*/ 873 h 1230"/>
              <a:gd name="T44" fmla="*/ 758 w 1400"/>
              <a:gd name="T45" fmla="*/ 637 h 1230"/>
              <a:gd name="T46" fmla="*/ 709 w 1400"/>
              <a:gd name="T47" fmla="*/ 890 h 1230"/>
              <a:gd name="T48" fmla="*/ 663 w 1400"/>
              <a:gd name="T49" fmla="*/ 967 h 1230"/>
              <a:gd name="T50" fmla="*/ 653 w 1400"/>
              <a:gd name="T51" fmla="*/ 978 h 1230"/>
              <a:gd name="T52" fmla="*/ 619 w 1400"/>
              <a:gd name="T53" fmla="*/ 1018 h 1230"/>
              <a:gd name="T54" fmla="*/ 579 w 1400"/>
              <a:gd name="T55" fmla="*/ 1119 h 1230"/>
              <a:gd name="T56" fmla="*/ 502 w 1400"/>
              <a:gd name="T57" fmla="*/ 1175 h 1230"/>
              <a:gd name="T58" fmla="*/ 489 w 1400"/>
              <a:gd name="T59" fmla="*/ 1143 h 1230"/>
              <a:gd name="T60" fmla="*/ 492 w 1400"/>
              <a:gd name="T61" fmla="*/ 1006 h 1230"/>
              <a:gd name="T62" fmla="*/ 473 w 1400"/>
              <a:gd name="T63" fmla="*/ 938 h 1230"/>
              <a:gd name="T64" fmla="*/ 466 w 1400"/>
              <a:gd name="T65" fmla="*/ 851 h 1230"/>
              <a:gd name="T66" fmla="*/ 485 w 1400"/>
              <a:gd name="T67" fmla="*/ 675 h 1230"/>
              <a:gd name="T68" fmla="*/ 352 w 1400"/>
              <a:gd name="T69" fmla="*/ 721 h 1230"/>
              <a:gd name="T70" fmla="*/ 274 w 1400"/>
              <a:gd name="T71" fmla="*/ 751 h 1230"/>
              <a:gd name="T72" fmla="*/ 178 w 1400"/>
              <a:gd name="T73" fmla="*/ 763 h 1230"/>
              <a:gd name="T74" fmla="*/ 85 w 1400"/>
              <a:gd name="T75" fmla="*/ 802 h 1230"/>
              <a:gd name="T76" fmla="*/ 0 w 1400"/>
              <a:gd name="T77" fmla="*/ 815 h 1230"/>
              <a:gd name="T78" fmla="*/ 125 w 1400"/>
              <a:gd name="T79" fmla="*/ 649 h 1230"/>
              <a:gd name="T80" fmla="*/ 184 w 1400"/>
              <a:gd name="T81" fmla="*/ 570 h 1230"/>
              <a:gd name="T82" fmla="*/ 247 w 1400"/>
              <a:gd name="T83" fmla="*/ 472 h 1230"/>
              <a:gd name="T84" fmla="*/ 370 w 1400"/>
              <a:gd name="T85" fmla="*/ 410 h 1230"/>
              <a:gd name="T86" fmla="*/ 455 w 1400"/>
              <a:gd name="T87" fmla="*/ 353 h 1230"/>
              <a:gd name="T88" fmla="*/ 328 w 1400"/>
              <a:gd name="T89" fmla="*/ 322 h 1230"/>
              <a:gd name="T90" fmla="*/ 302 w 1400"/>
              <a:gd name="T91" fmla="*/ 275 h 1230"/>
              <a:gd name="T92" fmla="*/ 166 w 1400"/>
              <a:gd name="T93" fmla="*/ 244 h 1230"/>
              <a:gd name="T94" fmla="*/ 286 w 1400"/>
              <a:gd name="T95" fmla="*/ 180 h 1230"/>
              <a:gd name="T96" fmla="*/ 474 w 1400"/>
              <a:gd name="T97" fmla="*/ 174 h 1230"/>
              <a:gd name="T98" fmla="*/ 540 w 1400"/>
              <a:gd name="T99" fmla="*/ 149 h 1230"/>
              <a:gd name="T100" fmla="*/ 521 w 1400"/>
              <a:gd name="T101" fmla="*/ 67 h 1230"/>
              <a:gd name="T102" fmla="*/ 668 w 1400"/>
              <a:gd name="T103" fmla="*/ 167 h 1230"/>
              <a:gd name="T104" fmla="*/ 702 w 1400"/>
              <a:gd name="T105" fmla="*/ 278 h 1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400" h="1230">
                <a:moveTo>
                  <a:pt x="716" y="290"/>
                </a:moveTo>
                <a:lnTo>
                  <a:pt x="744" y="233"/>
                </a:lnTo>
                <a:lnTo>
                  <a:pt x="772" y="163"/>
                </a:lnTo>
                <a:lnTo>
                  <a:pt x="814" y="106"/>
                </a:lnTo>
                <a:lnTo>
                  <a:pt x="829" y="97"/>
                </a:lnTo>
                <a:lnTo>
                  <a:pt x="818" y="124"/>
                </a:lnTo>
                <a:lnTo>
                  <a:pt x="851" y="85"/>
                </a:lnTo>
                <a:lnTo>
                  <a:pt x="890" y="64"/>
                </a:lnTo>
                <a:lnTo>
                  <a:pt x="876" y="85"/>
                </a:lnTo>
                <a:lnTo>
                  <a:pt x="907" y="63"/>
                </a:lnTo>
                <a:lnTo>
                  <a:pt x="925" y="41"/>
                </a:lnTo>
                <a:lnTo>
                  <a:pt x="914" y="64"/>
                </a:lnTo>
                <a:lnTo>
                  <a:pt x="949" y="33"/>
                </a:lnTo>
                <a:lnTo>
                  <a:pt x="966" y="28"/>
                </a:lnTo>
                <a:lnTo>
                  <a:pt x="990" y="0"/>
                </a:lnTo>
                <a:lnTo>
                  <a:pt x="961" y="56"/>
                </a:lnTo>
                <a:lnTo>
                  <a:pt x="978" y="50"/>
                </a:lnTo>
                <a:lnTo>
                  <a:pt x="960" y="83"/>
                </a:lnTo>
                <a:lnTo>
                  <a:pt x="943" y="134"/>
                </a:lnTo>
                <a:lnTo>
                  <a:pt x="962" y="122"/>
                </a:lnTo>
                <a:lnTo>
                  <a:pt x="922" y="169"/>
                </a:lnTo>
                <a:lnTo>
                  <a:pt x="889" y="222"/>
                </a:lnTo>
                <a:lnTo>
                  <a:pt x="980" y="182"/>
                </a:lnTo>
                <a:lnTo>
                  <a:pt x="1045" y="197"/>
                </a:lnTo>
                <a:lnTo>
                  <a:pt x="1081" y="187"/>
                </a:lnTo>
                <a:lnTo>
                  <a:pt x="1201" y="205"/>
                </a:lnTo>
                <a:lnTo>
                  <a:pt x="1190" y="223"/>
                </a:lnTo>
                <a:lnTo>
                  <a:pt x="1243" y="200"/>
                </a:lnTo>
                <a:lnTo>
                  <a:pt x="1400" y="211"/>
                </a:lnTo>
                <a:lnTo>
                  <a:pt x="1359" y="229"/>
                </a:lnTo>
                <a:lnTo>
                  <a:pt x="1281" y="244"/>
                </a:lnTo>
                <a:lnTo>
                  <a:pt x="1302" y="253"/>
                </a:lnTo>
                <a:lnTo>
                  <a:pt x="1217" y="266"/>
                </a:lnTo>
                <a:lnTo>
                  <a:pt x="1240" y="279"/>
                </a:lnTo>
                <a:lnTo>
                  <a:pt x="1152" y="305"/>
                </a:lnTo>
                <a:lnTo>
                  <a:pt x="1187" y="317"/>
                </a:lnTo>
                <a:lnTo>
                  <a:pt x="1059" y="356"/>
                </a:lnTo>
                <a:lnTo>
                  <a:pt x="1090" y="374"/>
                </a:lnTo>
                <a:lnTo>
                  <a:pt x="1029" y="383"/>
                </a:lnTo>
                <a:lnTo>
                  <a:pt x="1008" y="368"/>
                </a:lnTo>
                <a:lnTo>
                  <a:pt x="1023" y="390"/>
                </a:lnTo>
                <a:lnTo>
                  <a:pt x="943" y="383"/>
                </a:lnTo>
                <a:lnTo>
                  <a:pt x="964" y="401"/>
                </a:lnTo>
                <a:lnTo>
                  <a:pt x="882" y="383"/>
                </a:lnTo>
                <a:lnTo>
                  <a:pt x="991" y="436"/>
                </a:lnTo>
                <a:lnTo>
                  <a:pt x="1024" y="493"/>
                </a:lnTo>
                <a:lnTo>
                  <a:pt x="1051" y="512"/>
                </a:lnTo>
                <a:lnTo>
                  <a:pt x="1072" y="590"/>
                </a:lnTo>
                <a:lnTo>
                  <a:pt x="1093" y="613"/>
                </a:lnTo>
                <a:lnTo>
                  <a:pt x="1109" y="670"/>
                </a:lnTo>
                <a:lnTo>
                  <a:pt x="1097" y="698"/>
                </a:lnTo>
                <a:lnTo>
                  <a:pt x="1077" y="684"/>
                </a:lnTo>
                <a:lnTo>
                  <a:pt x="1115" y="725"/>
                </a:lnTo>
                <a:lnTo>
                  <a:pt x="1113" y="761"/>
                </a:lnTo>
                <a:lnTo>
                  <a:pt x="1078" y="754"/>
                </a:lnTo>
                <a:lnTo>
                  <a:pt x="1119" y="778"/>
                </a:lnTo>
                <a:lnTo>
                  <a:pt x="1131" y="817"/>
                </a:lnTo>
                <a:lnTo>
                  <a:pt x="1096" y="799"/>
                </a:lnTo>
                <a:lnTo>
                  <a:pt x="1177" y="896"/>
                </a:lnTo>
                <a:lnTo>
                  <a:pt x="1163" y="989"/>
                </a:lnTo>
                <a:lnTo>
                  <a:pt x="1112" y="943"/>
                </a:lnTo>
                <a:lnTo>
                  <a:pt x="1102" y="917"/>
                </a:lnTo>
                <a:lnTo>
                  <a:pt x="1075" y="919"/>
                </a:lnTo>
                <a:lnTo>
                  <a:pt x="1045" y="865"/>
                </a:lnTo>
                <a:lnTo>
                  <a:pt x="1058" y="897"/>
                </a:lnTo>
                <a:lnTo>
                  <a:pt x="1017" y="873"/>
                </a:lnTo>
                <a:lnTo>
                  <a:pt x="858" y="779"/>
                </a:lnTo>
                <a:lnTo>
                  <a:pt x="813" y="716"/>
                </a:lnTo>
                <a:lnTo>
                  <a:pt x="758" y="637"/>
                </a:lnTo>
                <a:lnTo>
                  <a:pt x="783" y="703"/>
                </a:lnTo>
                <a:lnTo>
                  <a:pt x="739" y="836"/>
                </a:lnTo>
                <a:lnTo>
                  <a:pt x="709" y="890"/>
                </a:lnTo>
                <a:lnTo>
                  <a:pt x="695" y="859"/>
                </a:lnTo>
                <a:lnTo>
                  <a:pt x="703" y="906"/>
                </a:lnTo>
                <a:lnTo>
                  <a:pt x="663" y="967"/>
                </a:lnTo>
                <a:lnTo>
                  <a:pt x="665" y="928"/>
                </a:lnTo>
                <a:lnTo>
                  <a:pt x="653" y="908"/>
                </a:lnTo>
                <a:lnTo>
                  <a:pt x="653" y="978"/>
                </a:lnTo>
                <a:lnTo>
                  <a:pt x="645" y="1004"/>
                </a:lnTo>
                <a:lnTo>
                  <a:pt x="624" y="1043"/>
                </a:lnTo>
                <a:lnTo>
                  <a:pt x="619" y="1018"/>
                </a:lnTo>
                <a:lnTo>
                  <a:pt x="588" y="1102"/>
                </a:lnTo>
                <a:lnTo>
                  <a:pt x="578" y="1077"/>
                </a:lnTo>
                <a:lnTo>
                  <a:pt x="579" y="1119"/>
                </a:lnTo>
                <a:lnTo>
                  <a:pt x="527" y="1208"/>
                </a:lnTo>
                <a:lnTo>
                  <a:pt x="500" y="1230"/>
                </a:lnTo>
                <a:lnTo>
                  <a:pt x="502" y="1175"/>
                </a:lnTo>
                <a:lnTo>
                  <a:pt x="478" y="1199"/>
                </a:lnTo>
                <a:lnTo>
                  <a:pt x="508" y="1111"/>
                </a:lnTo>
                <a:lnTo>
                  <a:pt x="489" y="1143"/>
                </a:lnTo>
                <a:lnTo>
                  <a:pt x="507" y="1013"/>
                </a:lnTo>
                <a:lnTo>
                  <a:pt x="488" y="1069"/>
                </a:lnTo>
                <a:lnTo>
                  <a:pt x="492" y="1006"/>
                </a:lnTo>
                <a:lnTo>
                  <a:pt x="500" y="973"/>
                </a:lnTo>
                <a:lnTo>
                  <a:pt x="475" y="1021"/>
                </a:lnTo>
                <a:lnTo>
                  <a:pt x="473" y="938"/>
                </a:lnTo>
                <a:lnTo>
                  <a:pt x="481" y="905"/>
                </a:lnTo>
                <a:lnTo>
                  <a:pt x="461" y="928"/>
                </a:lnTo>
                <a:lnTo>
                  <a:pt x="466" y="851"/>
                </a:lnTo>
                <a:lnTo>
                  <a:pt x="448" y="877"/>
                </a:lnTo>
                <a:lnTo>
                  <a:pt x="451" y="720"/>
                </a:lnTo>
                <a:lnTo>
                  <a:pt x="485" y="675"/>
                </a:lnTo>
                <a:lnTo>
                  <a:pt x="448" y="704"/>
                </a:lnTo>
                <a:lnTo>
                  <a:pt x="461" y="651"/>
                </a:lnTo>
                <a:lnTo>
                  <a:pt x="352" y="721"/>
                </a:lnTo>
                <a:lnTo>
                  <a:pt x="323" y="733"/>
                </a:lnTo>
                <a:lnTo>
                  <a:pt x="340" y="697"/>
                </a:lnTo>
                <a:lnTo>
                  <a:pt x="274" y="751"/>
                </a:lnTo>
                <a:lnTo>
                  <a:pt x="221" y="751"/>
                </a:lnTo>
                <a:lnTo>
                  <a:pt x="239" y="730"/>
                </a:lnTo>
                <a:lnTo>
                  <a:pt x="178" y="763"/>
                </a:lnTo>
                <a:lnTo>
                  <a:pt x="155" y="757"/>
                </a:lnTo>
                <a:lnTo>
                  <a:pt x="160" y="736"/>
                </a:lnTo>
                <a:lnTo>
                  <a:pt x="85" y="802"/>
                </a:lnTo>
                <a:lnTo>
                  <a:pt x="91" y="784"/>
                </a:lnTo>
                <a:lnTo>
                  <a:pt x="24" y="819"/>
                </a:lnTo>
                <a:lnTo>
                  <a:pt x="0" y="815"/>
                </a:lnTo>
                <a:lnTo>
                  <a:pt x="45" y="756"/>
                </a:lnTo>
                <a:lnTo>
                  <a:pt x="101" y="697"/>
                </a:lnTo>
                <a:lnTo>
                  <a:pt x="125" y="649"/>
                </a:lnTo>
                <a:lnTo>
                  <a:pt x="173" y="621"/>
                </a:lnTo>
                <a:lnTo>
                  <a:pt x="128" y="635"/>
                </a:lnTo>
                <a:lnTo>
                  <a:pt x="184" y="570"/>
                </a:lnTo>
                <a:lnTo>
                  <a:pt x="214" y="558"/>
                </a:lnTo>
                <a:lnTo>
                  <a:pt x="180" y="557"/>
                </a:lnTo>
                <a:lnTo>
                  <a:pt x="247" y="472"/>
                </a:lnTo>
                <a:lnTo>
                  <a:pt x="269" y="470"/>
                </a:lnTo>
                <a:lnTo>
                  <a:pt x="319" y="407"/>
                </a:lnTo>
                <a:lnTo>
                  <a:pt x="370" y="410"/>
                </a:lnTo>
                <a:lnTo>
                  <a:pt x="346" y="390"/>
                </a:lnTo>
                <a:lnTo>
                  <a:pt x="426" y="364"/>
                </a:lnTo>
                <a:lnTo>
                  <a:pt x="455" y="353"/>
                </a:lnTo>
                <a:lnTo>
                  <a:pt x="395" y="346"/>
                </a:lnTo>
                <a:lnTo>
                  <a:pt x="360" y="337"/>
                </a:lnTo>
                <a:lnTo>
                  <a:pt x="328" y="322"/>
                </a:lnTo>
                <a:lnTo>
                  <a:pt x="355" y="304"/>
                </a:lnTo>
                <a:lnTo>
                  <a:pt x="273" y="295"/>
                </a:lnTo>
                <a:lnTo>
                  <a:pt x="302" y="275"/>
                </a:lnTo>
                <a:lnTo>
                  <a:pt x="232" y="280"/>
                </a:lnTo>
                <a:lnTo>
                  <a:pt x="254" y="259"/>
                </a:lnTo>
                <a:lnTo>
                  <a:pt x="166" y="244"/>
                </a:lnTo>
                <a:lnTo>
                  <a:pt x="87" y="217"/>
                </a:lnTo>
                <a:lnTo>
                  <a:pt x="213" y="202"/>
                </a:lnTo>
                <a:lnTo>
                  <a:pt x="286" y="180"/>
                </a:lnTo>
                <a:lnTo>
                  <a:pt x="306" y="184"/>
                </a:lnTo>
                <a:lnTo>
                  <a:pt x="422" y="153"/>
                </a:lnTo>
                <a:lnTo>
                  <a:pt x="474" y="174"/>
                </a:lnTo>
                <a:lnTo>
                  <a:pt x="548" y="197"/>
                </a:lnTo>
                <a:lnTo>
                  <a:pt x="518" y="146"/>
                </a:lnTo>
                <a:lnTo>
                  <a:pt x="540" y="149"/>
                </a:lnTo>
                <a:lnTo>
                  <a:pt x="515" y="111"/>
                </a:lnTo>
                <a:lnTo>
                  <a:pt x="541" y="121"/>
                </a:lnTo>
                <a:lnTo>
                  <a:pt x="521" y="67"/>
                </a:lnTo>
                <a:lnTo>
                  <a:pt x="636" y="132"/>
                </a:lnTo>
                <a:lnTo>
                  <a:pt x="638" y="163"/>
                </a:lnTo>
                <a:lnTo>
                  <a:pt x="668" y="167"/>
                </a:lnTo>
                <a:lnTo>
                  <a:pt x="683" y="287"/>
                </a:lnTo>
                <a:lnTo>
                  <a:pt x="705" y="77"/>
                </a:lnTo>
                <a:lnTo>
                  <a:pt x="702" y="278"/>
                </a:lnTo>
                <a:lnTo>
                  <a:pt x="716" y="290"/>
                </a:ln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rgbClr val="FF4401"/>
              </a:gs>
            </a:gsLst>
            <a:lin ang="0" scaled="1"/>
          </a:gradFill>
          <a:ln w="9525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3" name="Freeform 23"/>
          <p:cNvSpPr>
            <a:spLocks/>
          </p:cNvSpPr>
          <p:nvPr/>
        </p:nvSpPr>
        <p:spPr bwMode="gray">
          <a:xfrm rot="5251421">
            <a:off x="6192838" y="207962"/>
            <a:ext cx="1619250" cy="1508125"/>
          </a:xfrm>
          <a:custGeom>
            <a:avLst/>
            <a:gdLst>
              <a:gd name="T0" fmla="*/ 836 w 2381"/>
              <a:gd name="T1" fmla="*/ 1291 h 2218"/>
              <a:gd name="T2" fmla="*/ 744 w 2381"/>
              <a:gd name="T3" fmla="*/ 1277 h 2218"/>
              <a:gd name="T4" fmla="*/ 639 w 2381"/>
              <a:gd name="T5" fmla="*/ 1248 h 2218"/>
              <a:gd name="T6" fmla="*/ 576 w 2381"/>
              <a:gd name="T7" fmla="*/ 1224 h 2218"/>
              <a:gd name="T8" fmla="*/ 423 w 2381"/>
              <a:gd name="T9" fmla="*/ 1200 h 2218"/>
              <a:gd name="T10" fmla="*/ 552 w 2381"/>
              <a:gd name="T11" fmla="*/ 1152 h 2218"/>
              <a:gd name="T12" fmla="*/ 692 w 2381"/>
              <a:gd name="T13" fmla="*/ 1109 h 2218"/>
              <a:gd name="T14" fmla="*/ 600 w 2381"/>
              <a:gd name="T15" fmla="*/ 936 h 2218"/>
              <a:gd name="T16" fmla="*/ 485 w 2381"/>
              <a:gd name="T17" fmla="*/ 739 h 2218"/>
              <a:gd name="T18" fmla="*/ 322 w 2381"/>
              <a:gd name="T19" fmla="*/ 533 h 2218"/>
              <a:gd name="T20" fmla="*/ 509 w 2381"/>
              <a:gd name="T21" fmla="*/ 663 h 2218"/>
              <a:gd name="T22" fmla="*/ 600 w 2381"/>
              <a:gd name="T23" fmla="*/ 648 h 2218"/>
              <a:gd name="T24" fmla="*/ 836 w 2381"/>
              <a:gd name="T25" fmla="*/ 768 h 2218"/>
              <a:gd name="T26" fmla="*/ 922 w 2381"/>
              <a:gd name="T27" fmla="*/ 869 h 2218"/>
              <a:gd name="T28" fmla="*/ 936 w 2381"/>
              <a:gd name="T29" fmla="*/ 759 h 2218"/>
              <a:gd name="T30" fmla="*/ 1037 w 2381"/>
              <a:gd name="T31" fmla="*/ 509 h 2218"/>
              <a:gd name="T32" fmla="*/ 1138 w 2381"/>
              <a:gd name="T33" fmla="*/ 370 h 2218"/>
              <a:gd name="T34" fmla="*/ 1196 w 2381"/>
              <a:gd name="T35" fmla="*/ 288 h 2218"/>
              <a:gd name="T36" fmla="*/ 1244 w 2381"/>
              <a:gd name="T37" fmla="*/ 211 h 2218"/>
              <a:gd name="T38" fmla="*/ 1416 w 2381"/>
              <a:gd name="T39" fmla="*/ 0 h 2218"/>
              <a:gd name="T40" fmla="*/ 1421 w 2381"/>
              <a:gd name="T41" fmla="*/ 173 h 2218"/>
              <a:gd name="T42" fmla="*/ 1426 w 2381"/>
              <a:gd name="T43" fmla="*/ 288 h 2218"/>
              <a:gd name="T44" fmla="*/ 1407 w 2381"/>
              <a:gd name="T45" fmla="*/ 831 h 2218"/>
              <a:gd name="T46" fmla="*/ 1757 w 2381"/>
              <a:gd name="T47" fmla="*/ 634 h 2218"/>
              <a:gd name="T48" fmla="*/ 1892 w 2381"/>
              <a:gd name="T49" fmla="*/ 610 h 2218"/>
              <a:gd name="T50" fmla="*/ 1916 w 2381"/>
              <a:gd name="T51" fmla="*/ 610 h 2218"/>
              <a:gd name="T52" fmla="*/ 1997 w 2381"/>
              <a:gd name="T53" fmla="*/ 610 h 2218"/>
              <a:gd name="T54" fmla="*/ 2156 w 2381"/>
              <a:gd name="T55" fmla="*/ 557 h 2218"/>
              <a:gd name="T56" fmla="*/ 2300 w 2381"/>
              <a:gd name="T57" fmla="*/ 591 h 2218"/>
              <a:gd name="T58" fmla="*/ 2276 w 2381"/>
              <a:gd name="T59" fmla="*/ 639 h 2218"/>
              <a:gd name="T60" fmla="*/ 2112 w 2381"/>
              <a:gd name="T61" fmla="*/ 773 h 2218"/>
              <a:gd name="T62" fmla="*/ 2050 w 2381"/>
              <a:gd name="T63" fmla="*/ 864 h 2218"/>
              <a:gd name="T64" fmla="*/ 1954 w 2381"/>
              <a:gd name="T65" fmla="*/ 960 h 2218"/>
              <a:gd name="T66" fmla="*/ 1728 w 2381"/>
              <a:gd name="T67" fmla="*/ 1114 h 2218"/>
              <a:gd name="T68" fmla="*/ 1916 w 2381"/>
              <a:gd name="T69" fmla="*/ 1224 h 2218"/>
              <a:gd name="T70" fmla="*/ 2031 w 2381"/>
              <a:gd name="T71" fmla="*/ 1287 h 2218"/>
              <a:gd name="T72" fmla="*/ 2141 w 2381"/>
              <a:gd name="T73" fmla="*/ 1387 h 2218"/>
              <a:gd name="T74" fmla="*/ 2280 w 2381"/>
              <a:gd name="T75" fmla="*/ 1459 h 2218"/>
              <a:gd name="T76" fmla="*/ 2381 w 2381"/>
              <a:gd name="T77" fmla="*/ 1546 h 2218"/>
              <a:gd name="T78" fmla="*/ 2060 w 2381"/>
              <a:gd name="T79" fmla="*/ 1565 h 2218"/>
              <a:gd name="T80" fmla="*/ 1906 w 2381"/>
              <a:gd name="T81" fmla="*/ 1575 h 2218"/>
              <a:gd name="T82" fmla="*/ 1728 w 2381"/>
              <a:gd name="T83" fmla="*/ 1599 h 2218"/>
              <a:gd name="T84" fmla="*/ 1532 w 2381"/>
              <a:gd name="T85" fmla="*/ 1517 h 2218"/>
              <a:gd name="T86" fmla="*/ 1378 w 2381"/>
              <a:gd name="T87" fmla="*/ 1474 h 2218"/>
              <a:gd name="T88" fmla="*/ 1469 w 2381"/>
              <a:gd name="T89" fmla="*/ 1656 h 2218"/>
              <a:gd name="T90" fmla="*/ 1440 w 2381"/>
              <a:gd name="T91" fmla="*/ 1733 h 2218"/>
              <a:gd name="T92" fmla="*/ 1541 w 2381"/>
              <a:gd name="T93" fmla="*/ 1925 h 2218"/>
              <a:gd name="T94" fmla="*/ 1344 w 2381"/>
              <a:gd name="T95" fmla="*/ 1848 h 2218"/>
              <a:gd name="T96" fmla="*/ 1148 w 2381"/>
              <a:gd name="T97" fmla="*/ 1632 h 2218"/>
              <a:gd name="T98" fmla="*/ 1052 w 2381"/>
              <a:gd name="T99" fmla="*/ 1579 h 2218"/>
              <a:gd name="T100" fmla="*/ 975 w 2381"/>
              <a:gd name="T101" fmla="*/ 1685 h 2218"/>
              <a:gd name="T102" fmla="*/ 946 w 2381"/>
              <a:gd name="T103" fmla="*/ 1411 h 2218"/>
              <a:gd name="T104" fmla="*/ 24 w 2381"/>
              <a:gd name="T105" fmla="*/ 2218 h 2218"/>
              <a:gd name="T106" fmla="*/ 802 w 2381"/>
              <a:gd name="T107" fmla="*/ 1459 h 2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381" h="2218">
                <a:moveTo>
                  <a:pt x="1042" y="1229"/>
                </a:moveTo>
                <a:lnTo>
                  <a:pt x="946" y="1254"/>
                </a:lnTo>
                <a:lnTo>
                  <a:pt x="836" y="1291"/>
                </a:lnTo>
                <a:lnTo>
                  <a:pt x="725" y="1301"/>
                </a:lnTo>
                <a:lnTo>
                  <a:pt x="701" y="1291"/>
                </a:lnTo>
                <a:lnTo>
                  <a:pt x="744" y="1277"/>
                </a:lnTo>
                <a:lnTo>
                  <a:pt x="663" y="1277"/>
                </a:lnTo>
                <a:lnTo>
                  <a:pt x="600" y="1253"/>
                </a:lnTo>
                <a:lnTo>
                  <a:pt x="639" y="1248"/>
                </a:lnTo>
                <a:lnTo>
                  <a:pt x="581" y="1234"/>
                </a:lnTo>
                <a:lnTo>
                  <a:pt x="538" y="1234"/>
                </a:lnTo>
                <a:lnTo>
                  <a:pt x="576" y="1224"/>
                </a:lnTo>
                <a:lnTo>
                  <a:pt x="504" y="1215"/>
                </a:lnTo>
                <a:lnTo>
                  <a:pt x="480" y="1200"/>
                </a:lnTo>
                <a:lnTo>
                  <a:pt x="423" y="1200"/>
                </a:lnTo>
                <a:lnTo>
                  <a:pt x="519" y="1176"/>
                </a:lnTo>
                <a:lnTo>
                  <a:pt x="495" y="1162"/>
                </a:lnTo>
                <a:lnTo>
                  <a:pt x="552" y="1152"/>
                </a:lnTo>
                <a:lnTo>
                  <a:pt x="629" y="1119"/>
                </a:lnTo>
                <a:lnTo>
                  <a:pt x="596" y="1109"/>
                </a:lnTo>
                <a:lnTo>
                  <a:pt x="692" y="1109"/>
                </a:lnTo>
                <a:lnTo>
                  <a:pt x="788" y="1095"/>
                </a:lnTo>
                <a:lnTo>
                  <a:pt x="648" y="1027"/>
                </a:lnTo>
                <a:lnTo>
                  <a:pt x="600" y="936"/>
                </a:lnTo>
                <a:lnTo>
                  <a:pt x="552" y="903"/>
                </a:lnTo>
                <a:lnTo>
                  <a:pt x="452" y="744"/>
                </a:lnTo>
                <a:lnTo>
                  <a:pt x="485" y="739"/>
                </a:lnTo>
                <a:lnTo>
                  <a:pt x="404" y="701"/>
                </a:lnTo>
                <a:lnTo>
                  <a:pt x="260" y="504"/>
                </a:lnTo>
                <a:lnTo>
                  <a:pt x="322" y="533"/>
                </a:lnTo>
                <a:lnTo>
                  <a:pt x="418" y="610"/>
                </a:lnTo>
                <a:lnTo>
                  <a:pt x="408" y="576"/>
                </a:lnTo>
                <a:lnTo>
                  <a:pt x="509" y="663"/>
                </a:lnTo>
                <a:lnTo>
                  <a:pt x="500" y="624"/>
                </a:lnTo>
                <a:lnTo>
                  <a:pt x="620" y="701"/>
                </a:lnTo>
                <a:lnTo>
                  <a:pt x="600" y="648"/>
                </a:lnTo>
                <a:lnTo>
                  <a:pt x="773" y="759"/>
                </a:lnTo>
                <a:lnTo>
                  <a:pt x="764" y="706"/>
                </a:lnTo>
                <a:lnTo>
                  <a:pt x="836" y="768"/>
                </a:lnTo>
                <a:lnTo>
                  <a:pt x="840" y="807"/>
                </a:lnTo>
                <a:lnTo>
                  <a:pt x="850" y="768"/>
                </a:lnTo>
                <a:lnTo>
                  <a:pt x="922" y="869"/>
                </a:lnTo>
                <a:lnTo>
                  <a:pt x="922" y="826"/>
                </a:lnTo>
                <a:lnTo>
                  <a:pt x="984" y="941"/>
                </a:lnTo>
                <a:lnTo>
                  <a:pt x="936" y="759"/>
                </a:lnTo>
                <a:lnTo>
                  <a:pt x="970" y="663"/>
                </a:lnTo>
                <a:lnTo>
                  <a:pt x="965" y="610"/>
                </a:lnTo>
                <a:lnTo>
                  <a:pt x="1037" y="509"/>
                </a:lnTo>
                <a:lnTo>
                  <a:pt x="1042" y="461"/>
                </a:lnTo>
                <a:lnTo>
                  <a:pt x="1095" y="384"/>
                </a:lnTo>
                <a:lnTo>
                  <a:pt x="1138" y="370"/>
                </a:lnTo>
                <a:lnTo>
                  <a:pt x="1143" y="408"/>
                </a:lnTo>
                <a:lnTo>
                  <a:pt x="1152" y="322"/>
                </a:lnTo>
                <a:lnTo>
                  <a:pt x="1196" y="288"/>
                </a:lnTo>
                <a:lnTo>
                  <a:pt x="1224" y="336"/>
                </a:lnTo>
                <a:lnTo>
                  <a:pt x="1210" y="264"/>
                </a:lnTo>
                <a:lnTo>
                  <a:pt x="1244" y="211"/>
                </a:lnTo>
                <a:lnTo>
                  <a:pt x="1258" y="269"/>
                </a:lnTo>
                <a:lnTo>
                  <a:pt x="1292" y="77"/>
                </a:lnTo>
                <a:lnTo>
                  <a:pt x="1416" y="0"/>
                </a:lnTo>
                <a:lnTo>
                  <a:pt x="1412" y="106"/>
                </a:lnTo>
                <a:lnTo>
                  <a:pt x="1392" y="144"/>
                </a:lnTo>
                <a:lnTo>
                  <a:pt x="1421" y="173"/>
                </a:lnTo>
                <a:lnTo>
                  <a:pt x="1388" y="264"/>
                </a:lnTo>
                <a:lnTo>
                  <a:pt x="1412" y="216"/>
                </a:lnTo>
                <a:lnTo>
                  <a:pt x="1426" y="288"/>
                </a:lnTo>
                <a:lnTo>
                  <a:pt x="1474" y="571"/>
                </a:lnTo>
                <a:lnTo>
                  <a:pt x="1445" y="687"/>
                </a:lnTo>
                <a:lnTo>
                  <a:pt x="1407" y="831"/>
                </a:lnTo>
                <a:lnTo>
                  <a:pt x="1460" y="735"/>
                </a:lnTo>
                <a:lnTo>
                  <a:pt x="1661" y="653"/>
                </a:lnTo>
                <a:lnTo>
                  <a:pt x="1757" y="634"/>
                </a:lnTo>
                <a:lnTo>
                  <a:pt x="1733" y="682"/>
                </a:lnTo>
                <a:lnTo>
                  <a:pt x="1781" y="624"/>
                </a:lnTo>
                <a:lnTo>
                  <a:pt x="1892" y="610"/>
                </a:lnTo>
                <a:lnTo>
                  <a:pt x="1844" y="648"/>
                </a:lnTo>
                <a:lnTo>
                  <a:pt x="1834" y="682"/>
                </a:lnTo>
                <a:lnTo>
                  <a:pt x="1916" y="610"/>
                </a:lnTo>
                <a:lnTo>
                  <a:pt x="1954" y="595"/>
                </a:lnTo>
                <a:lnTo>
                  <a:pt x="2021" y="581"/>
                </a:lnTo>
                <a:lnTo>
                  <a:pt x="1997" y="610"/>
                </a:lnTo>
                <a:lnTo>
                  <a:pt x="2127" y="562"/>
                </a:lnTo>
                <a:lnTo>
                  <a:pt x="2108" y="600"/>
                </a:lnTo>
                <a:lnTo>
                  <a:pt x="2156" y="557"/>
                </a:lnTo>
                <a:lnTo>
                  <a:pt x="2314" y="528"/>
                </a:lnTo>
                <a:lnTo>
                  <a:pt x="2367" y="538"/>
                </a:lnTo>
                <a:lnTo>
                  <a:pt x="2300" y="591"/>
                </a:lnTo>
                <a:lnTo>
                  <a:pt x="2352" y="595"/>
                </a:lnTo>
                <a:lnTo>
                  <a:pt x="2218" y="648"/>
                </a:lnTo>
                <a:lnTo>
                  <a:pt x="2276" y="639"/>
                </a:lnTo>
                <a:lnTo>
                  <a:pt x="2103" y="749"/>
                </a:lnTo>
                <a:lnTo>
                  <a:pt x="2189" y="715"/>
                </a:lnTo>
                <a:lnTo>
                  <a:pt x="2112" y="773"/>
                </a:lnTo>
                <a:lnTo>
                  <a:pt x="2064" y="797"/>
                </a:lnTo>
                <a:lnTo>
                  <a:pt x="2146" y="778"/>
                </a:lnTo>
                <a:lnTo>
                  <a:pt x="2050" y="864"/>
                </a:lnTo>
                <a:lnTo>
                  <a:pt x="2002" y="888"/>
                </a:lnTo>
                <a:lnTo>
                  <a:pt x="2050" y="888"/>
                </a:lnTo>
                <a:lnTo>
                  <a:pt x="1954" y="960"/>
                </a:lnTo>
                <a:lnTo>
                  <a:pt x="2002" y="955"/>
                </a:lnTo>
                <a:lnTo>
                  <a:pt x="1815" y="1109"/>
                </a:lnTo>
                <a:lnTo>
                  <a:pt x="1728" y="1114"/>
                </a:lnTo>
                <a:lnTo>
                  <a:pt x="1800" y="1128"/>
                </a:lnTo>
                <a:lnTo>
                  <a:pt x="1724" y="1167"/>
                </a:lnTo>
                <a:lnTo>
                  <a:pt x="1916" y="1224"/>
                </a:lnTo>
                <a:lnTo>
                  <a:pt x="1959" y="1248"/>
                </a:lnTo>
                <a:lnTo>
                  <a:pt x="1901" y="1263"/>
                </a:lnTo>
                <a:lnTo>
                  <a:pt x="2031" y="1287"/>
                </a:lnTo>
                <a:lnTo>
                  <a:pt x="2084" y="1349"/>
                </a:lnTo>
                <a:lnTo>
                  <a:pt x="2040" y="1349"/>
                </a:lnTo>
                <a:lnTo>
                  <a:pt x="2141" y="1387"/>
                </a:lnTo>
                <a:lnTo>
                  <a:pt x="2156" y="1421"/>
                </a:lnTo>
                <a:lnTo>
                  <a:pt x="2127" y="1435"/>
                </a:lnTo>
                <a:lnTo>
                  <a:pt x="2280" y="1459"/>
                </a:lnTo>
                <a:lnTo>
                  <a:pt x="2252" y="1469"/>
                </a:lnTo>
                <a:lnTo>
                  <a:pt x="2362" y="1512"/>
                </a:lnTo>
                <a:lnTo>
                  <a:pt x="2381" y="1546"/>
                </a:lnTo>
                <a:lnTo>
                  <a:pt x="2266" y="1551"/>
                </a:lnTo>
                <a:lnTo>
                  <a:pt x="2141" y="1546"/>
                </a:lnTo>
                <a:lnTo>
                  <a:pt x="2060" y="1565"/>
                </a:lnTo>
                <a:lnTo>
                  <a:pt x="1978" y="1536"/>
                </a:lnTo>
                <a:lnTo>
                  <a:pt x="2040" y="1575"/>
                </a:lnTo>
                <a:lnTo>
                  <a:pt x="1906" y="1575"/>
                </a:lnTo>
                <a:lnTo>
                  <a:pt x="1863" y="1551"/>
                </a:lnTo>
                <a:lnTo>
                  <a:pt x="1896" y="1594"/>
                </a:lnTo>
                <a:lnTo>
                  <a:pt x="1728" y="1599"/>
                </a:lnTo>
                <a:lnTo>
                  <a:pt x="1704" y="1575"/>
                </a:lnTo>
                <a:lnTo>
                  <a:pt x="1580" y="1579"/>
                </a:lnTo>
                <a:lnTo>
                  <a:pt x="1532" y="1517"/>
                </a:lnTo>
                <a:lnTo>
                  <a:pt x="1532" y="1565"/>
                </a:lnTo>
                <a:lnTo>
                  <a:pt x="1421" y="1498"/>
                </a:lnTo>
                <a:lnTo>
                  <a:pt x="1378" y="1474"/>
                </a:lnTo>
                <a:lnTo>
                  <a:pt x="1431" y="1551"/>
                </a:lnTo>
                <a:lnTo>
                  <a:pt x="1455" y="1603"/>
                </a:lnTo>
                <a:lnTo>
                  <a:pt x="1469" y="1656"/>
                </a:lnTo>
                <a:lnTo>
                  <a:pt x="1421" y="1642"/>
                </a:lnTo>
                <a:lnTo>
                  <a:pt x="1493" y="1747"/>
                </a:lnTo>
                <a:lnTo>
                  <a:pt x="1440" y="1733"/>
                </a:lnTo>
                <a:lnTo>
                  <a:pt x="1517" y="1810"/>
                </a:lnTo>
                <a:lnTo>
                  <a:pt x="1469" y="1805"/>
                </a:lnTo>
                <a:lnTo>
                  <a:pt x="1541" y="1925"/>
                </a:lnTo>
                <a:lnTo>
                  <a:pt x="1589" y="2045"/>
                </a:lnTo>
                <a:lnTo>
                  <a:pt x="1445" y="1911"/>
                </a:lnTo>
                <a:lnTo>
                  <a:pt x="1344" y="1848"/>
                </a:lnTo>
                <a:lnTo>
                  <a:pt x="1330" y="1819"/>
                </a:lnTo>
                <a:lnTo>
                  <a:pt x="1176" y="1714"/>
                </a:lnTo>
                <a:lnTo>
                  <a:pt x="1148" y="1632"/>
                </a:lnTo>
                <a:lnTo>
                  <a:pt x="1100" y="1522"/>
                </a:lnTo>
                <a:lnTo>
                  <a:pt x="1071" y="1608"/>
                </a:lnTo>
                <a:lnTo>
                  <a:pt x="1052" y="1579"/>
                </a:lnTo>
                <a:lnTo>
                  <a:pt x="1032" y="1647"/>
                </a:lnTo>
                <a:lnTo>
                  <a:pt x="1018" y="1608"/>
                </a:lnTo>
                <a:lnTo>
                  <a:pt x="975" y="1685"/>
                </a:lnTo>
                <a:lnTo>
                  <a:pt x="936" y="1483"/>
                </a:lnTo>
                <a:lnTo>
                  <a:pt x="970" y="1450"/>
                </a:lnTo>
                <a:lnTo>
                  <a:pt x="946" y="1411"/>
                </a:lnTo>
                <a:lnTo>
                  <a:pt x="1071" y="1272"/>
                </a:lnTo>
                <a:lnTo>
                  <a:pt x="428" y="1810"/>
                </a:lnTo>
                <a:lnTo>
                  <a:pt x="24" y="2218"/>
                </a:lnTo>
                <a:lnTo>
                  <a:pt x="0" y="2155"/>
                </a:lnTo>
                <a:lnTo>
                  <a:pt x="408" y="1791"/>
                </a:lnTo>
                <a:lnTo>
                  <a:pt x="802" y="1459"/>
                </a:lnTo>
                <a:lnTo>
                  <a:pt x="1042" y="1258"/>
                </a:lnTo>
                <a:lnTo>
                  <a:pt x="1042" y="1229"/>
                </a:ln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rgbClr val="FF4401"/>
              </a:gs>
            </a:gsLst>
            <a:lin ang="0" scaled="1"/>
          </a:gradFill>
          <a:ln w="952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4" name="Freeform 24"/>
          <p:cNvSpPr>
            <a:spLocks/>
          </p:cNvSpPr>
          <p:nvPr/>
        </p:nvSpPr>
        <p:spPr bwMode="gray">
          <a:xfrm>
            <a:off x="6172200" y="0"/>
            <a:ext cx="1822450" cy="838200"/>
          </a:xfrm>
          <a:custGeom>
            <a:avLst/>
            <a:gdLst>
              <a:gd name="T0" fmla="*/ 430 w 1148"/>
              <a:gd name="T1" fmla="*/ 3 h 528"/>
              <a:gd name="T2" fmla="*/ 793 w 1148"/>
              <a:gd name="T3" fmla="*/ 0 h 528"/>
              <a:gd name="T4" fmla="*/ 880 w 1148"/>
              <a:gd name="T5" fmla="*/ 25 h 528"/>
              <a:gd name="T6" fmla="*/ 933 w 1148"/>
              <a:gd name="T7" fmla="*/ 59 h 528"/>
              <a:gd name="T8" fmla="*/ 960 w 1148"/>
              <a:gd name="T9" fmla="*/ 63 h 528"/>
              <a:gd name="T10" fmla="*/ 954 w 1148"/>
              <a:gd name="T11" fmla="*/ 90 h 528"/>
              <a:gd name="T12" fmla="*/ 1025 w 1148"/>
              <a:gd name="T13" fmla="*/ 95 h 528"/>
              <a:gd name="T14" fmla="*/ 1102 w 1148"/>
              <a:gd name="T15" fmla="*/ 110 h 528"/>
              <a:gd name="T16" fmla="*/ 1089 w 1148"/>
              <a:gd name="T17" fmla="*/ 154 h 528"/>
              <a:gd name="T18" fmla="*/ 1050 w 1148"/>
              <a:gd name="T19" fmla="*/ 158 h 528"/>
              <a:gd name="T20" fmla="*/ 1026 w 1148"/>
              <a:gd name="T21" fmla="*/ 155 h 528"/>
              <a:gd name="T22" fmla="*/ 828 w 1148"/>
              <a:gd name="T23" fmla="*/ 184 h 528"/>
              <a:gd name="T24" fmla="*/ 679 w 1148"/>
              <a:gd name="T25" fmla="*/ 164 h 528"/>
              <a:gd name="T26" fmla="*/ 786 w 1148"/>
              <a:gd name="T27" fmla="*/ 253 h 528"/>
              <a:gd name="T28" fmla="*/ 771 w 1148"/>
              <a:gd name="T29" fmla="*/ 279 h 528"/>
              <a:gd name="T30" fmla="*/ 816 w 1148"/>
              <a:gd name="T31" fmla="*/ 336 h 528"/>
              <a:gd name="T32" fmla="*/ 774 w 1148"/>
              <a:gd name="T33" fmla="*/ 316 h 528"/>
              <a:gd name="T34" fmla="*/ 825 w 1148"/>
              <a:gd name="T35" fmla="*/ 359 h 528"/>
              <a:gd name="T36" fmla="*/ 818 w 1148"/>
              <a:gd name="T37" fmla="*/ 374 h 528"/>
              <a:gd name="T38" fmla="*/ 827 w 1148"/>
              <a:gd name="T39" fmla="*/ 414 h 528"/>
              <a:gd name="T40" fmla="*/ 872 w 1148"/>
              <a:gd name="T41" fmla="*/ 488 h 528"/>
              <a:gd name="T42" fmla="*/ 837 w 1148"/>
              <a:gd name="T43" fmla="*/ 484 h 528"/>
              <a:gd name="T44" fmla="*/ 803 w 1148"/>
              <a:gd name="T45" fmla="*/ 455 h 528"/>
              <a:gd name="T46" fmla="*/ 743 w 1148"/>
              <a:gd name="T47" fmla="*/ 415 h 528"/>
              <a:gd name="T48" fmla="*/ 729 w 1148"/>
              <a:gd name="T49" fmla="*/ 418 h 528"/>
              <a:gd name="T50" fmla="*/ 727 w 1148"/>
              <a:gd name="T51" fmla="*/ 431 h 528"/>
              <a:gd name="T52" fmla="*/ 662 w 1148"/>
              <a:gd name="T53" fmla="*/ 381 h 528"/>
              <a:gd name="T54" fmla="*/ 621 w 1148"/>
              <a:gd name="T55" fmla="*/ 364 h 528"/>
              <a:gd name="T56" fmla="*/ 532 w 1148"/>
              <a:gd name="T57" fmla="*/ 316 h 528"/>
              <a:gd name="T58" fmla="*/ 521 w 1148"/>
              <a:gd name="T59" fmla="*/ 311 h 528"/>
              <a:gd name="T60" fmla="*/ 470 w 1148"/>
              <a:gd name="T61" fmla="*/ 354 h 528"/>
              <a:gd name="T62" fmla="*/ 448 w 1148"/>
              <a:gd name="T63" fmla="*/ 349 h 528"/>
              <a:gd name="T64" fmla="*/ 405 w 1148"/>
              <a:gd name="T65" fmla="*/ 417 h 528"/>
              <a:gd name="T66" fmla="*/ 384 w 1148"/>
              <a:gd name="T67" fmla="*/ 438 h 528"/>
              <a:gd name="T68" fmla="*/ 357 w 1148"/>
              <a:gd name="T69" fmla="*/ 434 h 528"/>
              <a:gd name="T70" fmla="*/ 340 w 1148"/>
              <a:gd name="T71" fmla="*/ 480 h 528"/>
              <a:gd name="T72" fmla="*/ 301 w 1148"/>
              <a:gd name="T73" fmla="*/ 528 h 528"/>
              <a:gd name="T74" fmla="*/ 295 w 1148"/>
              <a:gd name="T75" fmla="*/ 441 h 528"/>
              <a:gd name="T76" fmla="*/ 296 w 1148"/>
              <a:gd name="T77" fmla="*/ 382 h 528"/>
              <a:gd name="T78" fmla="*/ 273 w 1148"/>
              <a:gd name="T79" fmla="*/ 356 h 528"/>
              <a:gd name="T80" fmla="*/ 261 w 1148"/>
              <a:gd name="T81" fmla="*/ 353 h 528"/>
              <a:gd name="T82" fmla="*/ 268 w 1148"/>
              <a:gd name="T83" fmla="*/ 283 h 528"/>
              <a:gd name="T84" fmla="*/ 296 w 1148"/>
              <a:gd name="T85" fmla="*/ 220 h 528"/>
              <a:gd name="T86" fmla="*/ 304 w 1148"/>
              <a:gd name="T87" fmla="*/ 179 h 528"/>
              <a:gd name="T88" fmla="*/ 274 w 1148"/>
              <a:gd name="T89" fmla="*/ 184 h 528"/>
              <a:gd name="T90" fmla="*/ 217 w 1148"/>
              <a:gd name="T91" fmla="*/ 199 h 528"/>
              <a:gd name="T92" fmla="*/ 165 w 1148"/>
              <a:gd name="T93" fmla="*/ 209 h 528"/>
              <a:gd name="T94" fmla="*/ 130 w 1148"/>
              <a:gd name="T95" fmla="*/ 219 h 528"/>
              <a:gd name="T96" fmla="*/ 66 w 1148"/>
              <a:gd name="T97" fmla="*/ 229 h 528"/>
              <a:gd name="T98" fmla="*/ 72 w 1148"/>
              <a:gd name="T99" fmla="*/ 194 h 528"/>
              <a:gd name="T100" fmla="*/ 121 w 1148"/>
              <a:gd name="T101" fmla="*/ 151 h 528"/>
              <a:gd name="T102" fmla="*/ 222 w 1148"/>
              <a:gd name="T103" fmla="*/ 82 h 528"/>
              <a:gd name="T104" fmla="*/ 233 w 1148"/>
              <a:gd name="T105" fmla="*/ 53 h 528"/>
              <a:gd name="T106" fmla="*/ 210 w 1148"/>
              <a:gd name="T107" fmla="*/ 41 h 528"/>
              <a:gd name="T108" fmla="*/ 188 w 1148"/>
              <a:gd name="T109" fmla="*/ 20 h 528"/>
              <a:gd name="T110" fmla="*/ 320 w 1148"/>
              <a:gd name="T111" fmla="*/ 15 h 528"/>
              <a:gd name="T112" fmla="*/ 422 w 1148"/>
              <a:gd name="T113" fmla="*/ 48 h 528"/>
              <a:gd name="T114" fmla="*/ 446 w 1148"/>
              <a:gd name="T115" fmla="*/ 37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148" h="528">
                <a:moveTo>
                  <a:pt x="446" y="37"/>
                </a:moveTo>
                <a:lnTo>
                  <a:pt x="430" y="3"/>
                </a:lnTo>
                <a:lnTo>
                  <a:pt x="763" y="2"/>
                </a:lnTo>
                <a:lnTo>
                  <a:pt x="793" y="0"/>
                </a:lnTo>
                <a:lnTo>
                  <a:pt x="852" y="24"/>
                </a:lnTo>
                <a:lnTo>
                  <a:pt x="880" y="25"/>
                </a:lnTo>
                <a:lnTo>
                  <a:pt x="923" y="43"/>
                </a:lnTo>
                <a:lnTo>
                  <a:pt x="933" y="59"/>
                </a:lnTo>
                <a:lnTo>
                  <a:pt x="912" y="61"/>
                </a:lnTo>
                <a:lnTo>
                  <a:pt x="960" y="63"/>
                </a:lnTo>
                <a:lnTo>
                  <a:pt x="980" y="79"/>
                </a:lnTo>
                <a:lnTo>
                  <a:pt x="954" y="90"/>
                </a:lnTo>
                <a:lnTo>
                  <a:pt x="995" y="83"/>
                </a:lnTo>
                <a:lnTo>
                  <a:pt x="1025" y="95"/>
                </a:lnTo>
                <a:lnTo>
                  <a:pt x="992" y="101"/>
                </a:lnTo>
                <a:lnTo>
                  <a:pt x="1102" y="110"/>
                </a:lnTo>
                <a:lnTo>
                  <a:pt x="1148" y="153"/>
                </a:lnTo>
                <a:lnTo>
                  <a:pt x="1089" y="154"/>
                </a:lnTo>
                <a:lnTo>
                  <a:pt x="1067" y="147"/>
                </a:lnTo>
                <a:lnTo>
                  <a:pt x="1050" y="158"/>
                </a:lnTo>
                <a:lnTo>
                  <a:pt x="998" y="147"/>
                </a:lnTo>
                <a:lnTo>
                  <a:pt x="1026" y="155"/>
                </a:lnTo>
                <a:lnTo>
                  <a:pt x="986" y="162"/>
                </a:lnTo>
                <a:lnTo>
                  <a:pt x="828" y="184"/>
                </a:lnTo>
                <a:lnTo>
                  <a:pt x="762" y="175"/>
                </a:lnTo>
                <a:lnTo>
                  <a:pt x="679" y="164"/>
                </a:lnTo>
                <a:lnTo>
                  <a:pt x="735" y="181"/>
                </a:lnTo>
                <a:lnTo>
                  <a:pt x="786" y="253"/>
                </a:lnTo>
                <a:lnTo>
                  <a:pt x="799" y="287"/>
                </a:lnTo>
                <a:lnTo>
                  <a:pt x="771" y="279"/>
                </a:lnTo>
                <a:lnTo>
                  <a:pt x="805" y="296"/>
                </a:lnTo>
                <a:lnTo>
                  <a:pt x="816" y="336"/>
                </a:lnTo>
                <a:lnTo>
                  <a:pt x="793" y="319"/>
                </a:lnTo>
                <a:lnTo>
                  <a:pt x="774" y="316"/>
                </a:lnTo>
                <a:lnTo>
                  <a:pt x="816" y="344"/>
                </a:lnTo>
                <a:lnTo>
                  <a:pt x="825" y="359"/>
                </a:lnTo>
                <a:lnTo>
                  <a:pt x="835" y="382"/>
                </a:lnTo>
                <a:lnTo>
                  <a:pt x="818" y="374"/>
                </a:lnTo>
                <a:lnTo>
                  <a:pt x="848" y="420"/>
                </a:lnTo>
                <a:lnTo>
                  <a:pt x="827" y="414"/>
                </a:lnTo>
                <a:lnTo>
                  <a:pt x="852" y="431"/>
                </a:lnTo>
                <a:lnTo>
                  <a:pt x="872" y="488"/>
                </a:lnTo>
                <a:lnTo>
                  <a:pt x="868" y="507"/>
                </a:lnTo>
                <a:lnTo>
                  <a:pt x="837" y="484"/>
                </a:lnTo>
                <a:lnTo>
                  <a:pt x="836" y="502"/>
                </a:lnTo>
                <a:lnTo>
                  <a:pt x="803" y="455"/>
                </a:lnTo>
                <a:lnTo>
                  <a:pt x="809" y="476"/>
                </a:lnTo>
                <a:lnTo>
                  <a:pt x="743" y="415"/>
                </a:lnTo>
                <a:lnTo>
                  <a:pt x="764" y="445"/>
                </a:lnTo>
                <a:lnTo>
                  <a:pt x="729" y="418"/>
                </a:lnTo>
                <a:lnTo>
                  <a:pt x="715" y="401"/>
                </a:lnTo>
                <a:lnTo>
                  <a:pt x="727" y="431"/>
                </a:lnTo>
                <a:lnTo>
                  <a:pt x="677" y="397"/>
                </a:lnTo>
                <a:lnTo>
                  <a:pt x="662" y="381"/>
                </a:lnTo>
                <a:lnTo>
                  <a:pt x="663" y="397"/>
                </a:lnTo>
                <a:lnTo>
                  <a:pt x="621" y="364"/>
                </a:lnTo>
                <a:lnTo>
                  <a:pt x="624" y="382"/>
                </a:lnTo>
                <a:lnTo>
                  <a:pt x="532" y="316"/>
                </a:lnTo>
                <a:lnTo>
                  <a:pt x="527" y="284"/>
                </a:lnTo>
                <a:lnTo>
                  <a:pt x="521" y="311"/>
                </a:lnTo>
                <a:lnTo>
                  <a:pt x="497" y="284"/>
                </a:lnTo>
                <a:lnTo>
                  <a:pt x="470" y="354"/>
                </a:lnTo>
                <a:lnTo>
                  <a:pt x="458" y="370"/>
                </a:lnTo>
                <a:lnTo>
                  <a:pt x="448" y="349"/>
                </a:lnTo>
                <a:lnTo>
                  <a:pt x="438" y="397"/>
                </a:lnTo>
                <a:lnTo>
                  <a:pt x="405" y="417"/>
                </a:lnTo>
                <a:lnTo>
                  <a:pt x="403" y="401"/>
                </a:lnTo>
                <a:lnTo>
                  <a:pt x="384" y="438"/>
                </a:lnTo>
                <a:lnTo>
                  <a:pt x="365" y="445"/>
                </a:lnTo>
                <a:lnTo>
                  <a:pt x="357" y="434"/>
                </a:lnTo>
                <a:lnTo>
                  <a:pt x="347" y="490"/>
                </a:lnTo>
                <a:lnTo>
                  <a:pt x="340" y="480"/>
                </a:lnTo>
                <a:lnTo>
                  <a:pt x="318" y="521"/>
                </a:lnTo>
                <a:lnTo>
                  <a:pt x="301" y="528"/>
                </a:lnTo>
                <a:lnTo>
                  <a:pt x="295" y="486"/>
                </a:lnTo>
                <a:lnTo>
                  <a:pt x="295" y="441"/>
                </a:lnTo>
                <a:lnTo>
                  <a:pt x="282" y="412"/>
                </a:lnTo>
                <a:lnTo>
                  <a:pt x="296" y="382"/>
                </a:lnTo>
                <a:lnTo>
                  <a:pt x="275" y="405"/>
                </a:lnTo>
                <a:lnTo>
                  <a:pt x="273" y="356"/>
                </a:lnTo>
                <a:lnTo>
                  <a:pt x="285" y="340"/>
                </a:lnTo>
                <a:lnTo>
                  <a:pt x="261" y="353"/>
                </a:lnTo>
                <a:lnTo>
                  <a:pt x="254" y="292"/>
                </a:lnTo>
                <a:lnTo>
                  <a:pt x="268" y="283"/>
                </a:lnTo>
                <a:lnTo>
                  <a:pt x="262" y="238"/>
                </a:lnTo>
                <a:lnTo>
                  <a:pt x="296" y="220"/>
                </a:lnTo>
                <a:lnTo>
                  <a:pt x="268" y="220"/>
                </a:lnTo>
                <a:lnTo>
                  <a:pt x="304" y="179"/>
                </a:lnTo>
                <a:lnTo>
                  <a:pt x="317" y="163"/>
                </a:lnTo>
                <a:lnTo>
                  <a:pt x="274" y="184"/>
                </a:lnTo>
                <a:lnTo>
                  <a:pt x="246" y="193"/>
                </a:lnTo>
                <a:lnTo>
                  <a:pt x="217" y="199"/>
                </a:lnTo>
                <a:lnTo>
                  <a:pt x="223" y="181"/>
                </a:lnTo>
                <a:lnTo>
                  <a:pt x="165" y="209"/>
                </a:lnTo>
                <a:lnTo>
                  <a:pt x="172" y="190"/>
                </a:lnTo>
                <a:lnTo>
                  <a:pt x="130" y="219"/>
                </a:lnTo>
                <a:lnTo>
                  <a:pt x="132" y="202"/>
                </a:lnTo>
                <a:lnTo>
                  <a:pt x="66" y="229"/>
                </a:lnTo>
                <a:lnTo>
                  <a:pt x="0" y="248"/>
                </a:lnTo>
                <a:lnTo>
                  <a:pt x="72" y="194"/>
                </a:lnTo>
                <a:lnTo>
                  <a:pt x="105" y="156"/>
                </a:lnTo>
                <a:lnTo>
                  <a:pt x="121" y="151"/>
                </a:lnTo>
                <a:lnTo>
                  <a:pt x="176" y="93"/>
                </a:lnTo>
                <a:lnTo>
                  <a:pt x="222" y="82"/>
                </a:lnTo>
                <a:lnTo>
                  <a:pt x="282" y="63"/>
                </a:lnTo>
                <a:lnTo>
                  <a:pt x="233" y="53"/>
                </a:lnTo>
                <a:lnTo>
                  <a:pt x="249" y="47"/>
                </a:lnTo>
                <a:lnTo>
                  <a:pt x="210" y="41"/>
                </a:lnTo>
                <a:lnTo>
                  <a:pt x="233" y="34"/>
                </a:lnTo>
                <a:lnTo>
                  <a:pt x="188" y="20"/>
                </a:lnTo>
                <a:lnTo>
                  <a:pt x="301" y="3"/>
                </a:lnTo>
                <a:lnTo>
                  <a:pt x="320" y="15"/>
                </a:lnTo>
                <a:lnTo>
                  <a:pt x="342" y="5"/>
                </a:lnTo>
                <a:lnTo>
                  <a:pt x="422" y="48"/>
                </a:lnTo>
                <a:lnTo>
                  <a:pt x="429" y="38"/>
                </a:lnTo>
                <a:lnTo>
                  <a:pt x="446" y="37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99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5" name="Freeform 25"/>
          <p:cNvSpPr>
            <a:spLocks/>
          </p:cNvSpPr>
          <p:nvPr/>
        </p:nvSpPr>
        <p:spPr bwMode="gray">
          <a:xfrm>
            <a:off x="0" y="1588"/>
            <a:ext cx="1457325" cy="1727200"/>
          </a:xfrm>
          <a:custGeom>
            <a:avLst/>
            <a:gdLst>
              <a:gd name="T0" fmla="*/ 134 w 918"/>
              <a:gd name="T1" fmla="*/ 206 h 1088"/>
              <a:gd name="T2" fmla="*/ 131 w 918"/>
              <a:gd name="T3" fmla="*/ 154 h 1088"/>
              <a:gd name="T4" fmla="*/ 133 w 918"/>
              <a:gd name="T5" fmla="*/ 93 h 1088"/>
              <a:gd name="T6" fmla="*/ 139 w 918"/>
              <a:gd name="T7" fmla="*/ 56 h 1088"/>
              <a:gd name="T8" fmla="*/ 174 w 918"/>
              <a:gd name="T9" fmla="*/ 1 h 1088"/>
              <a:gd name="T10" fmla="*/ 204 w 918"/>
              <a:gd name="T11" fmla="*/ 51 h 1088"/>
              <a:gd name="T12" fmla="*/ 256 w 918"/>
              <a:gd name="T13" fmla="*/ 70 h 1088"/>
              <a:gd name="T14" fmla="*/ 456 w 918"/>
              <a:gd name="T15" fmla="*/ 2 h 1088"/>
              <a:gd name="T16" fmla="*/ 422 w 918"/>
              <a:gd name="T17" fmla="*/ 140 h 1088"/>
              <a:gd name="T18" fmla="*/ 378 w 918"/>
              <a:gd name="T19" fmla="*/ 200 h 1088"/>
              <a:gd name="T20" fmla="*/ 440 w 918"/>
              <a:gd name="T21" fmla="*/ 194 h 1088"/>
              <a:gd name="T22" fmla="*/ 591 w 918"/>
              <a:gd name="T23" fmla="*/ 217 h 1088"/>
              <a:gd name="T24" fmla="*/ 679 w 918"/>
              <a:gd name="T25" fmla="*/ 256 h 1088"/>
              <a:gd name="T26" fmla="*/ 732 w 918"/>
              <a:gd name="T27" fmla="*/ 277 h 1088"/>
              <a:gd name="T28" fmla="*/ 781 w 918"/>
              <a:gd name="T29" fmla="*/ 294 h 1088"/>
              <a:gd name="T30" fmla="*/ 918 w 918"/>
              <a:gd name="T31" fmla="*/ 361 h 1088"/>
              <a:gd name="T32" fmla="*/ 823 w 918"/>
              <a:gd name="T33" fmla="*/ 387 h 1088"/>
              <a:gd name="T34" fmla="*/ 761 w 918"/>
              <a:gd name="T35" fmla="*/ 403 h 1088"/>
              <a:gd name="T36" fmla="*/ 461 w 918"/>
              <a:gd name="T37" fmla="*/ 462 h 1088"/>
              <a:gd name="T38" fmla="*/ 614 w 918"/>
              <a:gd name="T39" fmla="*/ 628 h 1088"/>
              <a:gd name="T40" fmla="*/ 642 w 918"/>
              <a:gd name="T41" fmla="*/ 701 h 1088"/>
              <a:gd name="T42" fmla="*/ 646 w 918"/>
              <a:gd name="T43" fmla="*/ 713 h 1088"/>
              <a:gd name="T44" fmla="*/ 657 w 918"/>
              <a:gd name="T45" fmla="*/ 757 h 1088"/>
              <a:gd name="T46" fmla="*/ 707 w 918"/>
              <a:gd name="T47" fmla="*/ 838 h 1088"/>
              <a:gd name="T48" fmla="*/ 705 w 918"/>
              <a:gd name="T49" fmla="*/ 922 h 1088"/>
              <a:gd name="T50" fmla="*/ 677 w 918"/>
              <a:gd name="T51" fmla="*/ 914 h 1088"/>
              <a:gd name="T52" fmla="*/ 582 w 918"/>
              <a:gd name="T53" fmla="*/ 841 h 1088"/>
              <a:gd name="T54" fmla="*/ 525 w 918"/>
              <a:gd name="T55" fmla="*/ 818 h 1088"/>
              <a:gd name="T56" fmla="*/ 460 w 918"/>
              <a:gd name="T57" fmla="*/ 779 h 1088"/>
              <a:gd name="T58" fmla="*/ 345 w 918"/>
              <a:gd name="T59" fmla="*/ 674 h 1088"/>
              <a:gd name="T60" fmla="*/ 308 w 918"/>
              <a:gd name="T61" fmla="*/ 792 h 1088"/>
              <a:gd name="T62" fmla="*/ 290 w 918"/>
              <a:gd name="T63" fmla="*/ 862 h 1088"/>
              <a:gd name="T64" fmla="*/ 248 w 918"/>
              <a:gd name="T65" fmla="*/ 935 h 1088"/>
              <a:gd name="T66" fmla="*/ 226 w 918"/>
              <a:gd name="T67" fmla="*/ 1022 h 1088"/>
              <a:gd name="T68" fmla="*/ 192 w 918"/>
              <a:gd name="T69" fmla="*/ 1088 h 1088"/>
              <a:gd name="T70" fmla="*/ 140 w 918"/>
              <a:gd name="T71" fmla="*/ 914 h 1088"/>
              <a:gd name="T72" fmla="*/ 115 w 918"/>
              <a:gd name="T73" fmla="*/ 831 h 1088"/>
              <a:gd name="T74" fmla="*/ 78 w 918"/>
              <a:gd name="T75" fmla="*/ 736 h 1088"/>
              <a:gd name="T76" fmla="*/ 99 w 918"/>
              <a:gd name="T77" fmla="*/ 618 h 1088"/>
              <a:gd name="T78" fmla="*/ 103 w 918"/>
              <a:gd name="T79" fmla="*/ 528 h 1088"/>
              <a:gd name="T80" fmla="*/ 15 w 918"/>
              <a:gd name="T81" fmla="*/ 601 h 1088"/>
              <a:gd name="T82" fmla="*/ 1 w 918"/>
              <a:gd name="T83" fmla="*/ 409 h 1088"/>
              <a:gd name="T84" fmla="*/ 0 w 918"/>
              <a:gd name="T85" fmla="*/ 301 h 1088"/>
              <a:gd name="T86" fmla="*/ 83 w 918"/>
              <a:gd name="T87" fmla="*/ 282 h 1088"/>
              <a:gd name="T88" fmla="*/ 0 w 918"/>
              <a:gd name="T89" fmla="*/ 181 h 1088"/>
              <a:gd name="T90" fmla="*/ 195 w 918"/>
              <a:gd name="T91" fmla="*/ 311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18" h="1088">
                <a:moveTo>
                  <a:pt x="195" y="311"/>
                </a:moveTo>
                <a:lnTo>
                  <a:pt x="169" y="262"/>
                </a:lnTo>
                <a:lnTo>
                  <a:pt x="134" y="206"/>
                </a:lnTo>
                <a:lnTo>
                  <a:pt x="115" y="148"/>
                </a:lnTo>
                <a:lnTo>
                  <a:pt x="118" y="133"/>
                </a:lnTo>
                <a:lnTo>
                  <a:pt x="131" y="154"/>
                </a:lnTo>
                <a:lnTo>
                  <a:pt x="121" y="111"/>
                </a:lnTo>
                <a:lnTo>
                  <a:pt x="126" y="72"/>
                </a:lnTo>
                <a:lnTo>
                  <a:pt x="133" y="93"/>
                </a:lnTo>
                <a:lnTo>
                  <a:pt x="133" y="59"/>
                </a:lnTo>
                <a:lnTo>
                  <a:pt x="128" y="36"/>
                </a:lnTo>
                <a:lnTo>
                  <a:pt x="139" y="56"/>
                </a:lnTo>
                <a:lnTo>
                  <a:pt x="134" y="15"/>
                </a:lnTo>
                <a:lnTo>
                  <a:pt x="140" y="0"/>
                </a:lnTo>
                <a:lnTo>
                  <a:pt x="174" y="1"/>
                </a:lnTo>
                <a:lnTo>
                  <a:pt x="176" y="33"/>
                </a:lnTo>
                <a:lnTo>
                  <a:pt x="203" y="71"/>
                </a:lnTo>
                <a:lnTo>
                  <a:pt x="204" y="51"/>
                </a:lnTo>
                <a:lnTo>
                  <a:pt x="216" y="104"/>
                </a:lnTo>
                <a:lnTo>
                  <a:pt x="236" y="156"/>
                </a:lnTo>
                <a:lnTo>
                  <a:pt x="256" y="70"/>
                </a:lnTo>
                <a:lnTo>
                  <a:pt x="300" y="32"/>
                </a:lnTo>
                <a:lnTo>
                  <a:pt x="311" y="1"/>
                </a:lnTo>
                <a:lnTo>
                  <a:pt x="456" y="2"/>
                </a:lnTo>
                <a:lnTo>
                  <a:pt x="419" y="104"/>
                </a:lnTo>
                <a:lnTo>
                  <a:pt x="447" y="93"/>
                </a:lnTo>
                <a:lnTo>
                  <a:pt x="422" y="140"/>
                </a:lnTo>
                <a:lnTo>
                  <a:pt x="401" y="148"/>
                </a:lnTo>
                <a:lnTo>
                  <a:pt x="424" y="147"/>
                </a:lnTo>
                <a:lnTo>
                  <a:pt x="378" y="200"/>
                </a:lnTo>
                <a:lnTo>
                  <a:pt x="401" y="195"/>
                </a:lnTo>
                <a:lnTo>
                  <a:pt x="346" y="244"/>
                </a:lnTo>
                <a:lnTo>
                  <a:pt x="440" y="194"/>
                </a:lnTo>
                <a:lnTo>
                  <a:pt x="497" y="200"/>
                </a:lnTo>
                <a:lnTo>
                  <a:pt x="525" y="192"/>
                </a:lnTo>
                <a:lnTo>
                  <a:pt x="591" y="217"/>
                </a:lnTo>
                <a:lnTo>
                  <a:pt x="617" y="214"/>
                </a:lnTo>
                <a:lnTo>
                  <a:pt x="666" y="233"/>
                </a:lnTo>
                <a:lnTo>
                  <a:pt x="679" y="256"/>
                </a:lnTo>
                <a:lnTo>
                  <a:pt x="659" y="264"/>
                </a:lnTo>
                <a:lnTo>
                  <a:pt x="706" y="257"/>
                </a:lnTo>
                <a:lnTo>
                  <a:pt x="732" y="277"/>
                </a:lnTo>
                <a:lnTo>
                  <a:pt x="708" y="298"/>
                </a:lnTo>
                <a:lnTo>
                  <a:pt x="747" y="282"/>
                </a:lnTo>
                <a:lnTo>
                  <a:pt x="781" y="294"/>
                </a:lnTo>
                <a:lnTo>
                  <a:pt x="749" y="309"/>
                </a:lnTo>
                <a:lnTo>
                  <a:pt x="859" y="303"/>
                </a:lnTo>
                <a:lnTo>
                  <a:pt x="918" y="361"/>
                </a:lnTo>
                <a:lnTo>
                  <a:pt x="859" y="372"/>
                </a:lnTo>
                <a:lnTo>
                  <a:pt x="836" y="367"/>
                </a:lnTo>
                <a:lnTo>
                  <a:pt x="823" y="387"/>
                </a:lnTo>
                <a:lnTo>
                  <a:pt x="769" y="379"/>
                </a:lnTo>
                <a:lnTo>
                  <a:pt x="798" y="387"/>
                </a:lnTo>
                <a:lnTo>
                  <a:pt x="761" y="403"/>
                </a:lnTo>
                <a:lnTo>
                  <a:pt x="612" y="466"/>
                </a:lnTo>
                <a:lnTo>
                  <a:pt x="545" y="464"/>
                </a:lnTo>
                <a:lnTo>
                  <a:pt x="461" y="462"/>
                </a:lnTo>
                <a:lnTo>
                  <a:pt x="520" y="479"/>
                </a:lnTo>
                <a:lnTo>
                  <a:pt x="591" y="579"/>
                </a:lnTo>
                <a:lnTo>
                  <a:pt x="614" y="628"/>
                </a:lnTo>
                <a:lnTo>
                  <a:pt x="584" y="622"/>
                </a:lnTo>
                <a:lnTo>
                  <a:pt x="621" y="641"/>
                </a:lnTo>
                <a:lnTo>
                  <a:pt x="642" y="701"/>
                </a:lnTo>
                <a:lnTo>
                  <a:pt x="617" y="678"/>
                </a:lnTo>
                <a:lnTo>
                  <a:pt x="596" y="677"/>
                </a:lnTo>
                <a:lnTo>
                  <a:pt x="646" y="713"/>
                </a:lnTo>
                <a:lnTo>
                  <a:pt x="660" y="733"/>
                </a:lnTo>
                <a:lnTo>
                  <a:pt x="675" y="767"/>
                </a:lnTo>
                <a:lnTo>
                  <a:pt x="657" y="757"/>
                </a:lnTo>
                <a:lnTo>
                  <a:pt x="699" y="823"/>
                </a:lnTo>
                <a:lnTo>
                  <a:pt x="677" y="818"/>
                </a:lnTo>
                <a:lnTo>
                  <a:pt x="707" y="838"/>
                </a:lnTo>
                <a:lnTo>
                  <a:pt x="742" y="922"/>
                </a:lnTo>
                <a:lnTo>
                  <a:pt x="743" y="951"/>
                </a:lnTo>
                <a:lnTo>
                  <a:pt x="705" y="922"/>
                </a:lnTo>
                <a:lnTo>
                  <a:pt x="710" y="951"/>
                </a:lnTo>
                <a:lnTo>
                  <a:pt x="665" y="884"/>
                </a:lnTo>
                <a:lnTo>
                  <a:pt x="677" y="914"/>
                </a:lnTo>
                <a:lnTo>
                  <a:pt x="594" y="833"/>
                </a:lnTo>
                <a:lnTo>
                  <a:pt x="624" y="876"/>
                </a:lnTo>
                <a:lnTo>
                  <a:pt x="582" y="841"/>
                </a:lnTo>
                <a:lnTo>
                  <a:pt x="562" y="818"/>
                </a:lnTo>
                <a:lnTo>
                  <a:pt x="584" y="861"/>
                </a:lnTo>
                <a:lnTo>
                  <a:pt x="525" y="818"/>
                </a:lnTo>
                <a:lnTo>
                  <a:pt x="504" y="796"/>
                </a:lnTo>
                <a:lnTo>
                  <a:pt x="510" y="821"/>
                </a:lnTo>
                <a:lnTo>
                  <a:pt x="460" y="779"/>
                </a:lnTo>
                <a:lnTo>
                  <a:pt x="468" y="805"/>
                </a:lnTo>
                <a:lnTo>
                  <a:pt x="359" y="722"/>
                </a:lnTo>
                <a:lnTo>
                  <a:pt x="345" y="674"/>
                </a:lnTo>
                <a:lnTo>
                  <a:pt x="346" y="715"/>
                </a:lnTo>
                <a:lnTo>
                  <a:pt x="316" y="679"/>
                </a:lnTo>
                <a:lnTo>
                  <a:pt x="308" y="792"/>
                </a:lnTo>
                <a:lnTo>
                  <a:pt x="301" y="818"/>
                </a:lnTo>
                <a:lnTo>
                  <a:pt x="286" y="787"/>
                </a:lnTo>
                <a:lnTo>
                  <a:pt x="290" y="862"/>
                </a:lnTo>
                <a:lnTo>
                  <a:pt x="262" y="899"/>
                </a:lnTo>
                <a:lnTo>
                  <a:pt x="256" y="875"/>
                </a:lnTo>
                <a:lnTo>
                  <a:pt x="248" y="935"/>
                </a:lnTo>
                <a:lnTo>
                  <a:pt x="231" y="948"/>
                </a:lnTo>
                <a:lnTo>
                  <a:pt x="221" y="933"/>
                </a:lnTo>
                <a:lnTo>
                  <a:pt x="226" y="1022"/>
                </a:lnTo>
                <a:lnTo>
                  <a:pt x="217" y="1006"/>
                </a:lnTo>
                <a:lnTo>
                  <a:pt x="207" y="1073"/>
                </a:lnTo>
                <a:lnTo>
                  <a:pt x="192" y="1088"/>
                </a:lnTo>
                <a:lnTo>
                  <a:pt x="174" y="1026"/>
                </a:lnTo>
                <a:lnTo>
                  <a:pt x="162" y="956"/>
                </a:lnTo>
                <a:lnTo>
                  <a:pt x="140" y="914"/>
                </a:lnTo>
                <a:lnTo>
                  <a:pt x="145" y="865"/>
                </a:lnTo>
                <a:lnTo>
                  <a:pt x="132" y="904"/>
                </a:lnTo>
                <a:lnTo>
                  <a:pt x="115" y="831"/>
                </a:lnTo>
                <a:lnTo>
                  <a:pt x="122" y="804"/>
                </a:lnTo>
                <a:lnTo>
                  <a:pt x="104" y="827"/>
                </a:lnTo>
                <a:lnTo>
                  <a:pt x="78" y="736"/>
                </a:lnTo>
                <a:lnTo>
                  <a:pt x="90" y="719"/>
                </a:lnTo>
                <a:lnTo>
                  <a:pt x="71" y="652"/>
                </a:lnTo>
                <a:lnTo>
                  <a:pt x="99" y="618"/>
                </a:lnTo>
                <a:lnTo>
                  <a:pt x="72" y="623"/>
                </a:lnTo>
                <a:lnTo>
                  <a:pt x="96" y="555"/>
                </a:lnTo>
                <a:lnTo>
                  <a:pt x="103" y="528"/>
                </a:lnTo>
                <a:lnTo>
                  <a:pt x="67" y="567"/>
                </a:lnTo>
                <a:lnTo>
                  <a:pt x="43" y="587"/>
                </a:lnTo>
                <a:lnTo>
                  <a:pt x="15" y="601"/>
                </a:lnTo>
                <a:lnTo>
                  <a:pt x="17" y="573"/>
                </a:lnTo>
                <a:lnTo>
                  <a:pt x="1" y="596"/>
                </a:lnTo>
                <a:lnTo>
                  <a:pt x="1" y="409"/>
                </a:lnTo>
                <a:lnTo>
                  <a:pt x="42" y="382"/>
                </a:lnTo>
                <a:lnTo>
                  <a:pt x="0" y="361"/>
                </a:lnTo>
                <a:lnTo>
                  <a:pt x="0" y="301"/>
                </a:lnTo>
                <a:lnTo>
                  <a:pt x="42" y="285"/>
                </a:lnTo>
                <a:lnTo>
                  <a:pt x="64" y="301"/>
                </a:lnTo>
                <a:lnTo>
                  <a:pt x="83" y="282"/>
                </a:lnTo>
                <a:lnTo>
                  <a:pt x="175" y="333"/>
                </a:lnTo>
                <a:lnTo>
                  <a:pt x="1" y="206"/>
                </a:lnTo>
                <a:lnTo>
                  <a:pt x="0" y="181"/>
                </a:lnTo>
                <a:lnTo>
                  <a:pt x="38" y="209"/>
                </a:lnTo>
                <a:lnTo>
                  <a:pt x="178" y="316"/>
                </a:lnTo>
                <a:lnTo>
                  <a:pt x="195" y="311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FF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6" name="Freeform 26"/>
          <p:cNvSpPr>
            <a:spLocks/>
          </p:cNvSpPr>
          <p:nvPr/>
        </p:nvSpPr>
        <p:spPr bwMode="gray">
          <a:xfrm>
            <a:off x="304800" y="0"/>
            <a:ext cx="1412875" cy="1274763"/>
          </a:xfrm>
          <a:custGeom>
            <a:avLst/>
            <a:gdLst>
              <a:gd name="T0" fmla="*/ 463 w 890"/>
              <a:gd name="T1" fmla="*/ 39 h 803"/>
              <a:gd name="T2" fmla="*/ 566 w 890"/>
              <a:gd name="T3" fmla="*/ 25 h 803"/>
              <a:gd name="T4" fmla="*/ 655 w 890"/>
              <a:gd name="T5" fmla="*/ 29 h 803"/>
              <a:gd name="T6" fmla="*/ 757 w 890"/>
              <a:gd name="T7" fmla="*/ 30 h 803"/>
              <a:gd name="T8" fmla="*/ 874 w 890"/>
              <a:gd name="T9" fmla="*/ 13 h 803"/>
              <a:gd name="T10" fmla="*/ 781 w 890"/>
              <a:gd name="T11" fmla="*/ 56 h 803"/>
              <a:gd name="T12" fmla="*/ 765 w 890"/>
              <a:gd name="T13" fmla="*/ 95 h 803"/>
              <a:gd name="T14" fmla="*/ 666 w 890"/>
              <a:gd name="T15" fmla="*/ 159 h 803"/>
              <a:gd name="T16" fmla="*/ 607 w 890"/>
              <a:gd name="T17" fmla="*/ 169 h 803"/>
              <a:gd name="T18" fmla="*/ 646 w 890"/>
              <a:gd name="T19" fmla="*/ 199 h 803"/>
              <a:gd name="T20" fmla="*/ 720 w 890"/>
              <a:gd name="T21" fmla="*/ 295 h 803"/>
              <a:gd name="T22" fmla="*/ 751 w 890"/>
              <a:gd name="T23" fmla="*/ 366 h 803"/>
              <a:gd name="T24" fmla="*/ 769 w 890"/>
              <a:gd name="T25" fmla="*/ 407 h 803"/>
              <a:gd name="T26" fmla="*/ 788 w 890"/>
              <a:gd name="T27" fmla="*/ 444 h 803"/>
              <a:gd name="T28" fmla="*/ 830 w 890"/>
              <a:gd name="T29" fmla="*/ 558 h 803"/>
              <a:gd name="T30" fmla="*/ 762 w 890"/>
              <a:gd name="T31" fmla="*/ 520 h 803"/>
              <a:gd name="T32" fmla="*/ 717 w 890"/>
              <a:gd name="T33" fmla="*/ 497 h 803"/>
              <a:gd name="T34" fmla="*/ 511 w 890"/>
              <a:gd name="T35" fmla="*/ 365 h 803"/>
              <a:gd name="T36" fmla="*/ 507 w 890"/>
              <a:gd name="T37" fmla="*/ 545 h 803"/>
              <a:gd name="T38" fmla="*/ 485 w 890"/>
              <a:gd name="T39" fmla="*/ 603 h 803"/>
              <a:gd name="T40" fmla="*/ 480 w 890"/>
              <a:gd name="T41" fmla="*/ 612 h 803"/>
              <a:gd name="T42" fmla="*/ 461 w 890"/>
              <a:gd name="T43" fmla="*/ 643 h 803"/>
              <a:gd name="T44" fmla="*/ 446 w 890"/>
              <a:gd name="T45" fmla="*/ 716 h 803"/>
              <a:gd name="T46" fmla="*/ 399 w 890"/>
              <a:gd name="T47" fmla="*/ 765 h 803"/>
              <a:gd name="T48" fmla="*/ 386 w 890"/>
              <a:gd name="T49" fmla="*/ 745 h 803"/>
              <a:gd name="T50" fmla="*/ 372 w 890"/>
              <a:gd name="T51" fmla="*/ 651 h 803"/>
              <a:gd name="T52" fmla="*/ 352 w 890"/>
              <a:gd name="T53" fmla="*/ 606 h 803"/>
              <a:gd name="T54" fmla="*/ 337 w 890"/>
              <a:gd name="T55" fmla="*/ 546 h 803"/>
              <a:gd name="T56" fmla="*/ 329 w 890"/>
              <a:gd name="T57" fmla="*/ 424 h 803"/>
              <a:gd name="T58" fmla="*/ 243 w 890"/>
              <a:gd name="T59" fmla="*/ 472 h 803"/>
              <a:gd name="T60" fmla="*/ 192 w 890"/>
              <a:gd name="T61" fmla="*/ 501 h 803"/>
              <a:gd name="T62" fmla="*/ 128 w 890"/>
              <a:gd name="T63" fmla="*/ 522 h 803"/>
              <a:gd name="T64" fmla="*/ 69 w 890"/>
              <a:gd name="T65" fmla="*/ 559 h 803"/>
              <a:gd name="T66" fmla="*/ 12 w 890"/>
              <a:gd name="T67" fmla="*/ 578 h 803"/>
              <a:gd name="T68" fmla="*/ 78 w 890"/>
              <a:gd name="T69" fmla="*/ 450 h 803"/>
              <a:gd name="T70" fmla="*/ 110 w 890"/>
              <a:gd name="T71" fmla="*/ 387 h 803"/>
              <a:gd name="T72" fmla="*/ 141 w 890"/>
              <a:gd name="T73" fmla="*/ 313 h 803"/>
              <a:gd name="T74" fmla="*/ 217 w 890"/>
              <a:gd name="T75" fmla="*/ 257 h 803"/>
              <a:gd name="T76" fmla="*/ 269 w 890"/>
              <a:gd name="T77" fmla="*/ 207 h 803"/>
              <a:gd name="T78" fmla="*/ 178 w 890"/>
              <a:gd name="T79" fmla="*/ 201 h 803"/>
              <a:gd name="T80" fmla="*/ 155 w 890"/>
              <a:gd name="T81" fmla="*/ 172 h 803"/>
              <a:gd name="T82" fmla="*/ 58 w 890"/>
              <a:gd name="T83" fmla="*/ 166 h 803"/>
              <a:gd name="T84" fmla="*/ 132 w 890"/>
              <a:gd name="T85" fmla="*/ 108 h 803"/>
              <a:gd name="T86" fmla="*/ 261 w 890"/>
              <a:gd name="T87" fmla="*/ 82 h 803"/>
              <a:gd name="T88" fmla="*/ 303 w 890"/>
              <a:gd name="T89" fmla="*/ 56 h 803"/>
              <a:gd name="T90" fmla="*/ 279 w 890"/>
              <a:gd name="T91" fmla="*/ 3 h 803"/>
              <a:gd name="T92" fmla="*/ 392 w 890"/>
              <a:gd name="T93" fmla="*/ 54 h 803"/>
              <a:gd name="T94" fmla="*/ 410 w 890"/>
              <a:gd name="T95" fmla="*/ 2 h 8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890" h="803">
                <a:moveTo>
                  <a:pt x="440" y="133"/>
                </a:moveTo>
                <a:lnTo>
                  <a:pt x="453" y="90"/>
                </a:lnTo>
                <a:lnTo>
                  <a:pt x="463" y="39"/>
                </a:lnTo>
                <a:lnTo>
                  <a:pt x="486" y="2"/>
                </a:lnTo>
                <a:lnTo>
                  <a:pt x="570" y="3"/>
                </a:lnTo>
                <a:lnTo>
                  <a:pt x="566" y="25"/>
                </a:lnTo>
                <a:lnTo>
                  <a:pt x="550" y="66"/>
                </a:lnTo>
                <a:lnTo>
                  <a:pt x="608" y="27"/>
                </a:lnTo>
                <a:lnTo>
                  <a:pt x="655" y="29"/>
                </a:lnTo>
                <a:lnTo>
                  <a:pt x="678" y="18"/>
                </a:lnTo>
                <a:lnTo>
                  <a:pt x="762" y="15"/>
                </a:lnTo>
                <a:lnTo>
                  <a:pt x="757" y="30"/>
                </a:lnTo>
                <a:lnTo>
                  <a:pt x="790" y="7"/>
                </a:lnTo>
                <a:lnTo>
                  <a:pt x="890" y="0"/>
                </a:lnTo>
                <a:lnTo>
                  <a:pt x="874" y="13"/>
                </a:lnTo>
                <a:lnTo>
                  <a:pt x="822" y="33"/>
                </a:lnTo>
                <a:lnTo>
                  <a:pt x="838" y="37"/>
                </a:lnTo>
                <a:lnTo>
                  <a:pt x="781" y="56"/>
                </a:lnTo>
                <a:lnTo>
                  <a:pt x="798" y="61"/>
                </a:lnTo>
                <a:lnTo>
                  <a:pt x="741" y="89"/>
                </a:lnTo>
                <a:lnTo>
                  <a:pt x="765" y="95"/>
                </a:lnTo>
                <a:lnTo>
                  <a:pt x="683" y="136"/>
                </a:lnTo>
                <a:lnTo>
                  <a:pt x="706" y="145"/>
                </a:lnTo>
                <a:lnTo>
                  <a:pt x="666" y="159"/>
                </a:lnTo>
                <a:lnTo>
                  <a:pt x="649" y="151"/>
                </a:lnTo>
                <a:lnTo>
                  <a:pt x="663" y="164"/>
                </a:lnTo>
                <a:lnTo>
                  <a:pt x="607" y="169"/>
                </a:lnTo>
                <a:lnTo>
                  <a:pt x="623" y="179"/>
                </a:lnTo>
                <a:lnTo>
                  <a:pt x="565" y="176"/>
                </a:lnTo>
                <a:lnTo>
                  <a:pt x="646" y="199"/>
                </a:lnTo>
                <a:lnTo>
                  <a:pt x="676" y="234"/>
                </a:lnTo>
                <a:lnTo>
                  <a:pt x="697" y="244"/>
                </a:lnTo>
                <a:lnTo>
                  <a:pt x="720" y="295"/>
                </a:lnTo>
                <a:lnTo>
                  <a:pt x="737" y="308"/>
                </a:lnTo>
                <a:lnTo>
                  <a:pt x="755" y="346"/>
                </a:lnTo>
                <a:lnTo>
                  <a:pt x="751" y="366"/>
                </a:lnTo>
                <a:lnTo>
                  <a:pt x="735" y="359"/>
                </a:lnTo>
                <a:lnTo>
                  <a:pt x="766" y="382"/>
                </a:lnTo>
                <a:lnTo>
                  <a:pt x="769" y="407"/>
                </a:lnTo>
                <a:lnTo>
                  <a:pt x="744" y="407"/>
                </a:lnTo>
                <a:lnTo>
                  <a:pt x="775" y="418"/>
                </a:lnTo>
                <a:lnTo>
                  <a:pt x="788" y="444"/>
                </a:lnTo>
                <a:lnTo>
                  <a:pt x="762" y="435"/>
                </a:lnTo>
                <a:lnTo>
                  <a:pt x="829" y="492"/>
                </a:lnTo>
                <a:lnTo>
                  <a:pt x="830" y="558"/>
                </a:lnTo>
                <a:lnTo>
                  <a:pt x="790" y="532"/>
                </a:lnTo>
                <a:lnTo>
                  <a:pt x="780" y="516"/>
                </a:lnTo>
                <a:lnTo>
                  <a:pt x="762" y="520"/>
                </a:lnTo>
                <a:lnTo>
                  <a:pt x="735" y="487"/>
                </a:lnTo>
                <a:lnTo>
                  <a:pt x="748" y="507"/>
                </a:lnTo>
                <a:lnTo>
                  <a:pt x="717" y="497"/>
                </a:lnTo>
                <a:lnTo>
                  <a:pt x="596" y="450"/>
                </a:lnTo>
                <a:lnTo>
                  <a:pt x="557" y="412"/>
                </a:lnTo>
                <a:lnTo>
                  <a:pt x="511" y="365"/>
                </a:lnTo>
                <a:lnTo>
                  <a:pt x="536" y="407"/>
                </a:lnTo>
                <a:lnTo>
                  <a:pt x="522" y="503"/>
                </a:lnTo>
                <a:lnTo>
                  <a:pt x="507" y="545"/>
                </a:lnTo>
                <a:lnTo>
                  <a:pt x="494" y="525"/>
                </a:lnTo>
                <a:lnTo>
                  <a:pt x="506" y="556"/>
                </a:lnTo>
                <a:lnTo>
                  <a:pt x="485" y="603"/>
                </a:lnTo>
                <a:lnTo>
                  <a:pt x="482" y="576"/>
                </a:lnTo>
                <a:lnTo>
                  <a:pt x="471" y="563"/>
                </a:lnTo>
                <a:lnTo>
                  <a:pt x="480" y="612"/>
                </a:lnTo>
                <a:lnTo>
                  <a:pt x="478" y="630"/>
                </a:lnTo>
                <a:lnTo>
                  <a:pt x="467" y="659"/>
                </a:lnTo>
                <a:lnTo>
                  <a:pt x="461" y="643"/>
                </a:lnTo>
                <a:lnTo>
                  <a:pt x="450" y="705"/>
                </a:lnTo>
                <a:lnTo>
                  <a:pt x="441" y="689"/>
                </a:lnTo>
                <a:lnTo>
                  <a:pt x="446" y="716"/>
                </a:lnTo>
                <a:lnTo>
                  <a:pt x="421" y="785"/>
                </a:lnTo>
                <a:lnTo>
                  <a:pt x="405" y="803"/>
                </a:lnTo>
                <a:lnTo>
                  <a:pt x="399" y="765"/>
                </a:lnTo>
                <a:lnTo>
                  <a:pt x="386" y="784"/>
                </a:lnTo>
                <a:lnTo>
                  <a:pt x="396" y="720"/>
                </a:lnTo>
                <a:lnTo>
                  <a:pt x="386" y="745"/>
                </a:lnTo>
                <a:lnTo>
                  <a:pt x="384" y="652"/>
                </a:lnTo>
                <a:lnTo>
                  <a:pt x="377" y="694"/>
                </a:lnTo>
                <a:lnTo>
                  <a:pt x="372" y="651"/>
                </a:lnTo>
                <a:lnTo>
                  <a:pt x="374" y="627"/>
                </a:lnTo>
                <a:lnTo>
                  <a:pt x="362" y="662"/>
                </a:lnTo>
                <a:lnTo>
                  <a:pt x="352" y="606"/>
                </a:lnTo>
                <a:lnTo>
                  <a:pt x="353" y="582"/>
                </a:lnTo>
                <a:lnTo>
                  <a:pt x="342" y="600"/>
                </a:lnTo>
                <a:lnTo>
                  <a:pt x="337" y="546"/>
                </a:lnTo>
                <a:lnTo>
                  <a:pt x="328" y="566"/>
                </a:lnTo>
                <a:lnTo>
                  <a:pt x="310" y="459"/>
                </a:lnTo>
                <a:lnTo>
                  <a:pt x="329" y="424"/>
                </a:lnTo>
                <a:lnTo>
                  <a:pt x="306" y="448"/>
                </a:lnTo>
                <a:lnTo>
                  <a:pt x="309" y="411"/>
                </a:lnTo>
                <a:lnTo>
                  <a:pt x="243" y="472"/>
                </a:lnTo>
                <a:lnTo>
                  <a:pt x="223" y="483"/>
                </a:lnTo>
                <a:lnTo>
                  <a:pt x="231" y="457"/>
                </a:lnTo>
                <a:lnTo>
                  <a:pt x="192" y="501"/>
                </a:lnTo>
                <a:lnTo>
                  <a:pt x="157" y="508"/>
                </a:lnTo>
                <a:lnTo>
                  <a:pt x="166" y="491"/>
                </a:lnTo>
                <a:lnTo>
                  <a:pt x="128" y="522"/>
                </a:lnTo>
                <a:lnTo>
                  <a:pt x="112" y="520"/>
                </a:lnTo>
                <a:lnTo>
                  <a:pt x="113" y="506"/>
                </a:lnTo>
                <a:lnTo>
                  <a:pt x="69" y="559"/>
                </a:lnTo>
                <a:lnTo>
                  <a:pt x="71" y="546"/>
                </a:lnTo>
                <a:lnTo>
                  <a:pt x="30" y="579"/>
                </a:lnTo>
                <a:lnTo>
                  <a:pt x="12" y="578"/>
                </a:lnTo>
                <a:lnTo>
                  <a:pt x="37" y="533"/>
                </a:lnTo>
                <a:lnTo>
                  <a:pt x="67" y="486"/>
                </a:lnTo>
                <a:lnTo>
                  <a:pt x="78" y="450"/>
                </a:lnTo>
                <a:lnTo>
                  <a:pt x="108" y="424"/>
                </a:lnTo>
                <a:lnTo>
                  <a:pt x="79" y="440"/>
                </a:lnTo>
                <a:lnTo>
                  <a:pt x="110" y="387"/>
                </a:lnTo>
                <a:lnTo>
                  <a:pt x="129" y="377"/>
                </a:lnTo>
                <a:lnTo>
                  <a:pt x="104" y="379"/>
                </a:lnTo>
                <a:lnTo>
                  <a:pt x="141" y="313"/>
                </a:lnTo>
                <a:lnTo>
                  <a:pt x="156" y="310"/>
                </a:lnTo>
                <a:lnTo>
                  <a:pt x="183" y="262"/>
                </a:lnTo>
                <a:lnTo>
                  <a:pt x="217" y="257"/>
                </a:lnTo>
                <a:lnTo>
                  <a:pt x="199" y="245"/>
                </a:lnTo>
                <a:lnTo>
                  <a:pt x="250" y="218"/>
                </a:lnTo>
                <a:lnTo>
                  <a:pt x="269" y="207"/>
                </a:lnTo>
                <a:lnTo>
                  <a:pt x="227" y="210"/>
                </a:lnTo>
                <a:lnTo>
                  <a:pt x="202" y="208"/>
                </a:lnTo>
                <a:lnTo>
                  <a:pt x="178" y="201"/>
                </a:lnTo>
                <a:lnTo>
                  <a:pt x="194" y="185"/>
                </a:lnTo>
                <a:lnTo>
                  <a:pt x="137" y="189"/>
                </a:lnTo>
                <a:lnTo>
                  <a:pt x="155" y="172"/>
                </a:lnTo>
                <a:lnTo>
                  <a:pt x="107" y="184"/>
                </a:lnTo>
                <a:lnTo>
                  <a:pt x="121" y="166"/>
                </a:lnTo>
                <a:lnTo>
                  <a:pt x="58" y="166"/>
                </a:lnTo>
                <a:lnTo>
                  <a:pt x="0" y="158"/>
                </a:lnTo>
                <a:lnTo>
                  <a:pt x="85" y="133"/>
                </a:lnTo>
                <a:lnTo>
                  <a:pt x="132" y="108"/>
                </a:lnTo>
                <a:lnTo>
                  <a:pt x="146" y="109"/>
                </a:lnTo>
                <a:lnTo>
                  <a:pt x="223" y="74"/>
                </a:lnTo>
                <a:lnTo>
                  <a:pt x="261" y="82"/>
                </a:lnTo>
                <a:lnTo>
                  <a:pt x="314" y="88"/>
                </a:lnTo>
                <a:lnTo>
                  <a:pt x="288" y="57"/>
                </a:lnTo>
                <a:lnTo>
                  <a:pt x="303" y="56"/>
                </a:lnTo>
                <a:lnTo>
                  <a:pt x="281" y="33"/>
                </a:lnTo>
                <a:lnTo>
                  <a:pt x="299" y="37"/>
                </a:lnTo>
                <a:lnTo>
                  <a:pt x="279" y="3"/>
                </a:lnTo>
                <a:lnTo>
                  <a:pt x="367" y="33"/>
                </a:lnTo>
                <a:lnTo>
                  <a:pt x="372" y="54"/>
                </a:lnTo>
                <a:lnTo>
                  <a:pt x="392" y="54"/>
                </a:lnTo>
                <a:lnTo>
                  <a:pt x="417" y="134"/>
                </a:lnTo>
                <a:lnTo>
                  <a:pt x="392" y="2"/>
                </a:lnTo>
                <a:lnTo>
                  <a:pt x="410" y="2"/>
                </a:lnTo>
                <a:lnTo>
                  <a:pt x="429" y="126"/>
                </a:lnTo>
                <a:lnTo>
                  <a:pt x="440" y="133"/>
                </a:ln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rgbClr val="FF4401"/>
              </a:gs>
            </a:gsLst>
            <a:lin ang="0" scaled="1"/>
          </a:gradFill>
          <a:ln w="952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7" name="Freeform 27"/>
          <p:cNvSpPr>
            <a:spLocks/>
          </p:cNvSpPr>
          <p:nvPr/>
        </p:nvSpPr>
        <p:spPr bwMode="gray">
          <a:xfrm>
            <a:off x="7813675" y="1143000"/>
            <a:ext cx="1330325" cy="1776413"/>
          </a:xfrm>
          <a:custGeom>
            <a:avLst/>
            <a:gdLst>
              <a:gd name="T0" fmla="*/ 457 w 838"/>
              <a:gd name="T1" fmla="*/ 379 h 1119"/>
              <a:gd name="T2" fmla="*/ 462 w 838"/>
              <a:gd name="T3" fmla="*/ 335 h 1119"/>
              <a:gd name="T4" fmla="*/ 473 w 838"/>
              <a:gd name="T5" fmla="*/ 285 h 1119"/>
              <a:gd name="T6" fmla="*/ 484 w 838"/>
              <a:gd name="T7" fmla="*/ 254 h 1119"/>
              <a:gd name="T8" fmla="*/ 492 w 838"/>
              <a:gd name="T9" fmla="*/ 181 h 1119"/>
              <a:gd name="T10" fmla="*/ 517 w 838"/>
              <a:gd name="T11" fmla="*/ 242 h 1119"/>
              <a:gd name="T12" fmla="*/ 540 w 838"/>
              <a:gd name="T13" fmla="*/ 307 h 1119"/>
              <a:gd name="T14" fmla="*/ 621 w 838"/>
              <a:gd name="T15" fmla="*/ 260 h 1119"/>
              <a:gd name="T16" fmla="*/ 712 w 838"/>
              <a:gd name="T17" fmla="*/ 201 h 1119"/>
              <a:gd name="T18" fmla="*/ 806 w 838"/>
              <a:gd name="T19" fmla="*/ 119 h 1119"/>
              <a:gd name="T20" fmla="*/ 749 w 838"/>
              <a:gd name="T21" fmla="*/ 211 h 1119"/>
              <a:gd name="T22" fmla="*/ 758 w 838"/>
              <a:gd name="T23" fmla="*/ 254 h 1119"/>
              <a:gd name="T24" fmla="*/ 706 w 838"/>
              <a:gd name="T25" fmla="*/ 369 h 1119"/>
              <a:gd name="T26" fmla="*/ 660 w 838"/>
              <a:gd name="T27" fmla="*/ 412 h 1119"/>
              <a:gd name="T28" fmla="*/ 712 w 838"/>
              <a:gd name="T29" fmla="*/ 415 h 1119"/>
              <a:gd name="T30" fmla="*/ 836 w 838"/>
              <a:gd name="T31" fmla="*/ 467 h 1119"/>
              <a:gd name="T32" fmla="*/ 688 w 838"/>
              <a:gd name="T33" fmla="*/ 642 h 1119"/>
              <a:gd name="T34" fmla="*/ 788 w 838"/>
              <a:gd name="T35" fmla="*/ 803 h 1119"/>
              <a:gd name="T36" fmla="*/ 803 w 838"/>
              <a:gd name="T37" fmla="*/ 867 h 1119"/>
              <a:gd name="T38" fmla="*/ 803 w 838"/>
              <a:gd name="T39" fmla="*/ 879 h 1119"/>
              <a:gd name="T40" fmla="*/ 805 w 838"/>
              <a:gd name="T41" fmla="*/ 917 h 1119"/>
              <a:gd name="T42" fmla="*/ 833 w 838"/>
              <a:gd name="T43" fmla="*/ 992 h 1119"/>
              <a:gd name="T44" fmla="*/ 820 w 838"/>
              <a:gd name="T45" fmla="*/ 1060 h 1119"/>
              <a:gd name="T46" fmla="*/ 797 w 838"/>
              <a:gd name="T47" fmla="*/ 1050 h 1119"/>
              <a:gd name="T48" fmla="*/ 729 w 838"/>
              <a:gd name="T49" fmla="*/ 975 h 1119"/>
              <a:gd name="T50" fmla="*/ 685 w 838"/>
              <a:gd name="T51" fmla="*/ 947 h 1119"/>
              <a:gd name="T52" fmla="*/ 637 w 838"/>
              <a:gd name="T53" fmla="*/ 904 h 1119"/>
              <a:gd name="T54" fmla="*/ 560 w 838"/>
              <a:gd name="T55" fmla="*/ 799 h 1119"/>
              <a:gd name="T56" fmla="*/ 511 w 838"/>
              <a:gd name="T57" fmla="*/ 892 h 1119"/>
              <a:gd name="T58" fmla="*/ 484 w 838"/>
              <a:gd name="T59" fmla="*/ 947 h 1119"/>
              <a:gd name="T60" fmla="*/ 438 w 838"/>
              <a:gd name="T61" fmla="*/ 1002 h 1119"/>
              <a:gd name="T62" fmla="*/ 407 w 838"/>
              <a:gd name="T63" fmla="*/ 1069 h 1119"/>
              <a:gd name="T64" fmla="*/ 368 w 838"/>
              <a:gd name="T65" fmla="*/ 1119 h 1119"/>
              <a:gd name="T66" fmla="*/ 353 w 838"/>
              <a:gd name="T67" fmla="*/ 966 h 1119"/>
              <a:gd name="T68" fmla="*/ 344 w 838"/>
              <a:gd name="T69" fmla="*/ 894 h 1119"/>
              <a:gd name="T70" fmla="*/ 329 w 838"/>
              <a:gd name="T71" fmla="*/ 809 h 1119"/>
              <a:gd name="T72" fmla="*/ 364 w 838"/>
              <a:gd name="T73" fmla="*/ 715 h 1119"/>
              <a:gd name="T74" fmla="*/ 382 w 838"/>
              <a:gd name="T75" fmla="*/ 641 h 1119"/>
              <a:gd name="T76" fmla="*/ 296 w 838"/>
              <a:gd name="T77" fmla="*/ 688 h 1119"/>
              <a:gd name="T78" fmla="*/ 260 w 838"/>
              <a:gd name="T79" fmla="*/ 675 h 1119"/>
              <a:gd name="T80" fmla="*/ 170 w 838"/>
              <a:gd name="T81" fmla="*/ 727 h 1119"/>
              <a:gd name="T82" fmla="*/ 203 w 838"/>
              <a:gd name="T83" fmla="*/ 633 h 1119"/>
              <a:gd name="T84" fmla="*/ 302 w 838"/>
              <a:gd name="T85" fmla="*/ 534 h 1119"/>
              <a:gd name="T86" fmla="*/ 325 w 838"/>
              <a:gd name="T87" fmla="*/ 488 h 1119"/>
              <a:gd name="T88" fmla="*/ 273 w 838"/>
              <a:gd name="T89" fmla="*/ 453 h 1119"/>
              <a:gd name="T90" fmla="*/ 403 w 838"/>
              <a:gd name="T91" fmla="*/ 434 h 1119"/>
              <a:gd name="T92" fmla="*/ 0 w 838"/>
              <a:gd name="T93" fmla="*/ 12 h 1119"/>
              <a:gd name="T94" fmla="*/ 377 w 838"/>
              <a:gd name="T95" fmla="*/ 367 h 1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838" h="1119">
                <a:moveTo>
                  <a:pt x="490" y="476"/>
                </a:moveTo>
                <a:lnTo>
                  <a:pt x="478" y="431"/>
                </a:lnTo>
                <a:lnTo>
                  <a:pt x="457" y="379"/>
                </a:lnTo>
                <a:lnTo>
                  <a:pt x="450" y="327"/>
                </a:lnTo>
                <a:lnTo>
                  <a:pt x="455" y="315"/>
                </a:lnTo>
                <a:lnTo>
                  <a:pt x="462" y="335"/>
                </a:lnTo>
                <a:lnTo>
                  <a:pt x="461" y="296"/>
                </a:lnTo>
                <a:lnTo>
                  <a:pt x="470" y="267"/>
                </a:lnTo>
                <a:lnTo>
                  <a:pt x="473" y="285"/>
                </a:lnTo>
                <a:lnTo>
                  <a:pt x="479" y="256"/>
                </a:lnTo>
                <a:lnTo>
                  <a:pt x="478" y="236"/>
                </a:lnTo>
                <a:lnTo>
                  <a:pt x="484" y="254"/>
                </a:lnTo>
                <a:lnTo>
                  <a:pt x="486" y="220"/>
                </a:lnTo>
                <a:lnTo>
                  <a:pt x="493" y="208"/>
                </a:lnTo>
                <a:lnTo>
                  <a:pt x="492" y="181"/>
                </a:lnTo>
                <a:lnTo>
                  <a:pt x="506" y="226"/>
                </a:lnTo>
                <a:lnTo>
                  <a:pt x="511" y="215"/>
                </a:lnTo>
                <a:lnTo>
                  <a:pt x="517" y="242"/>
                </a:lnTo>
                <a:lnTo>
                  <a:pt x="535" y="277"/>
                </a:lnTo>
                <a:lnTo>
                  <a:pt x="538" y="262"/>
                </a:lnTo>
                <a:lnTo>
                  <a:pt x="540" y="307"/>
                </a:lnTo>
                <a:lnTo>
                  <a:pt x="549" y="352"/>
                </a:lnTo>
                <a:lnTo>
                  <a:pt x="579" y="284"/>
                </a:lnTo>
                <a:lnTo>
                  <a:pt x="621" y="260"/>
                </a:lnTo>
                <a:lnTo>
                  <a:pt x="635" y="237"/>
                </a:lnTo>
                <a:lnTo>
                  <a:pt x="709" y="185"/>
                </a:lnTo>
                <a:lnTo>
                  <a:pt x="712" y="201"/>
                </a:lnTo>
                <a:lnTo>
                  <a:pt x="729" y="161"/>
                </a:lnTo>
                <a:lnTo>
                  <a:pt x="819" y="89"/>
                </a:lnTo>
                <a:lnTo>
                  <a:pt x="806" y="119"/>
                </a:lnTo>
                <a:lnTo>
                  <a:pt x="772" y="167"/>
                </a:lnTo>
                <a:lnTo>
                  <a:pt x="788" y="161"/>
                </a:lnTo>
                <a:lnTo>
                  <a:pt x="749" y="211"/>
                </a:lnTo>
                <a:lnTo>
                  <a:pt x="767" y="206"/>
                </a:lnTo>
                <a:lnTo>
                  <a:pt x="734" y="264"/>
                </a:lnTo>
                <a:lnTo>
                  <a:pt x="758" y="254"/>
                </a:lnTo>
                <a:lnTo>
                  <a:pt x="709" y="338"/>
                </a:lnTo>
                <a:lnTo>
                  <a:pt x="734" y="333"/>
                </a:lnTo>
                <a:lnTo>
                  <a:pt x="706" y="369"/>
                </a:lnTo>
                <a:lnTo>
                  <a:pt x="687" y="371"/>
                </a:lnTo>
                <a:lnTo>
                  <a:pt x="706" y="375"/>
                </a:lnTo>
                <a:lnTo>
                  <a:pt x="660" y="412"/>
                </a:lnTo>
                <a:lnTo>
                  <a:pt x="680" y="411"/>
                </a:lnTo>
                <a:lnTo>
                  <a:pt x="626" y="442"/>
                </a:lnTo>
                <a:lnTo>
                  <a:pt x="712" y="415"/>
                </a:lnTo>
                <a:lnTo>
                  <a:pt x="759" y="430"/>
                </a:lnTo>
                <a:lnTo>
                  <a:pt x="784" y="426"/>
                </a:lnTo>
                <a:lnTo>
                  <a:pt x="836" y="467"/>
                </a:lnTo>
                <a:lnTo>
                  <a:pt x="834" y="655"/>
                </a:lnTo>
                <a:lnTo>
                  <a:pt x="757" y="657"/>
                </a:lnTo>
                <a:lnTo>
                  <a:pt x="688" y="642"/>
                </a:lnTo>
                <a:lnTo>
                  <a:pt x="734" y="665"/>
                </a:lnTo>
                <a:lnTo>
                  <a:pt x="777" y="758"/>
                </a:lnTo>
                <a:lnTo>
                  <a:pt x="788" y="803"/>
                </a:lnTo>
                <a:lnTo>
                  <a:pt x="765" y="793"/>
                </a:lnTo>
                <a:lnTo>
                  <a:pt x="793" y="814"/>
                </a:lnTo>
                <a:lnTo>
                  <a:pt x="803" y="867"/>
                </a:lnTo>
                <a:lnTo>
                  <a:pt x="784" y="845"/>
                </a:lnTo>
                <a:lnTo>
                  <a:pt x="768" y="841"/>
                </a:lnTo>
                <a:lnTo>
                  <a:pt x="803" y="879"/>
                </a:lnTo>
                <a:lnTo>
                  <a:pt x="811" y="897"/>
                </a:lnTo>
                <a:lnTo>
                  <a:pt x="819" y="928"/>
                </a:lnTo>
                <a:lnTo>
                  <a:pt x="805" y="917"/>
                </a:lnTo>
                <a:lnTo>
                  <a:pt x="830" y="978"/>
                </a:lnTo>
                <a:lnTo>
                  <a:pt x="812" y="970"/>
                </a:lnTo>
                <a:lnTo>
                  <a:pt x="833" y="992"/>
                </a:lnTo>
                <a:lnTo>
                  <a:pt x="838" y="1018"/>
                </a:lnTo>
                <a:lnTo>
                  <a:pt x="838" y="1084"/>
                </a:lnTo>
                <a:lnTo>
                  <a:pt x="820" y="1060"/>
                </a:lnTo>
                <a:lnTo>
                  <a:pt x="819" y="1085"/>
                </a:lnTo>
                <a:lnTo>
                  <a:pt x="791" y="1023"/>
                </a:lnTo>
                <a:lnTo>
                  <a:pt x="797" y="1050"/>
                </a:lnTo>
                <a:lnTo>
                  <a:pt x="741" y="971"/>
                </a:lnTo>
                <a:lnTo>
                  <a:pt x="759" y="1011"/>
                </a:lnTo>
                <a:lnTo>
                  <a:pt x="729" y="975"/>
                </a:lnTo>
                <a:lnTo>
                  <a:pt x="717" y="953"/>
                </a:lnTo>
                <a:lnTo>
                  <a:pt x="728" y="991"/>
                </a:lnTo>
                <a:lnTo>
                  <a:pt x="685" y="947"/>
                </a:lnTo>
                <a:lnTo>
                  <a:pt x="673" y="926"/>
                </a:lnTo>
                <a:lnTo>
                  <a:pt x="674" y="948"/>
                </a:lnTo>
                <a:lnTo>
                  <a:pt x="637" y="904"/>
                </a:lnTo>
                <a:lnTo>
                  <a:pt x="641" y="927"/>
                </a:lnTo>
                <a:lnTo>
                  <a:pt x="563" y="841"/>
                </a:lnTo>
                <a:lnTo>
                  <a:pt x="560" y="799"/>
                </a:lnTo>
                <a:lnTo>
                  <a:pt x="554" y="835"/>
                </a:lnTo>
                <a:lnTo>
                  <a:pt x="534" y="798"/>
                </a:lnTo>
                <a:lnTo>
                  <a:pt x="511" y="892"/>
                </a:lnTo>
                <a:lnTo>
                  <a:pt x="500" y="912"/>
                </a:lnTo>
                <a:lnTo>
                  <a:pt x="492" y="885"/>
                </a:lnTo>
                <a:lnTo>
                  <a:pt x="484" y="947"/>
                </a:lnTo>
                <a:lnTo>
                  <a:pt x="455" y="974"/>
                </a:lnTo>
                <a:lnTo>
                  <a:pt x="454" y="953"/>
                </a:lnTo>
                <a:lnTo>
                  <a:pt x="438" y="1002"/>
                </a:lnTo>
                <a:lnTo>
                  <a:pt x="422" y="1009"/>
                </a:lnTo>
                <a:lnTo>
                  <a:pt x="415" y="996"/>
                </a:lnTo>
                <a:lnTo>
                  <a:pt x="407" y="1069"/>
                </a:lnTo>
                <a:lnTo>
                  <a:pt x="401" y="1056"/>
                </a:lnTo>
                <a:lnTo>
                  <a:pt x="384" y="1109"/>
                </a:lnTo>
                <a:lnTo>
                  <a:pt x="368" y="1119"/>
                </a:lnTo>
                <a:lnTo>
                  <a:pt x="363" y="1064"/>
                </a:lnTo>
                <a:lnTo>
                  <a:pt x="363" y="1005"/>
                </a:lnTo>
                <a:lnTo>
                  <a:pt x="353" y="966"/>
                </a:lnTo>
                <a:lnTo>
                  <a:pt x="364" y="927"/>
                </a:lnTo>
                <a:lnTo>
                  <a:pt x="347" y="958"/>
                </a:lnTo>
                <a:lnTo>
                  <a:pt x="344" y="894"/>
                </a:lnTo>
                <a:lnTo>
                  <a:pt x="355" y="873"/>
                </a:lnTo>
                <a:lnTo>
                  <a:pt x="335" y="889"/>
                </a:lnTo>
                <a:lnTo>
                  <a:pt x="329" y="809"/>
                </a:lnTo>
                <a:lnTo>
                  <a:pt x="340" y="798"/>
                </a:lnTo>
                <a:lnTo>
                  <a:pt x="336" y="739"/>
                </a:lnTo>
                <a:lnTo>
                  <a:pt x="364" y="715"/>
                </a:lnTo>
                <a:lnTo>
                  <a:pt x="342" y="716"/>
                </a:lnTo>
                <a:lnTo>
                  <a:pt x="370" y="661"/>
                </a:lnTo>
                <a:lnTo>
                  <a:pt x="382" y="641"/>
                </a:lnTo>
                <a:lnTo>
                  <a:pt x="346" y="667"/>
                </a:lnTo>
                <a:lnTo>
                  <a:pt x="322" y="679"/>
                </a:lnTo>
                <a:lnTo>
                  <a:pt x="296" y="688"/>
                </a:lnTo>
                <a:lnTo>
                  <a:pt x="302" y="664"/>
                </a:lnTo>
                <a:lnTo>
                  <a:pt x="254" y="700"/>
                </a:lnTo>
                <a:lnTo>
                  <a:pt x="260" y="675"/>
                </a:lnTo>
                <a:lnTo>
                  <a:pt x="225" y="714"/>
                </a:lnTo>
                <a:lnTo>
                  <a:pt x="226" y="691"/>
                </a:lnTo>
                <a:lnTo>
                  <a:pt x="170" y="727"/>
                </a:lnTo>
                <a:lnTo>
                  <a:pt x="114" y="753"/>
                </a:lnTo>
                <a:lnTo>
                  <a:pt x="175" y="682"/>
                </a:lnTo>
                <a:lnTo>
                  <a:pt x="203" y="633"/>
                </a:lnTo>
                <a:lnTo>
                  <a:pt x="217" y="625"/>
                </a:lnTo>
                <a:lnTo>
                  <a:pt x="263" y="550"/>
                </a:lnTo>
                <a:lnTo>
                  <a:pt x="302" y="534"/>
                </a:lnTo>
                <a:lnTo>
                  <a:pt x="353" y="509"/>
                </a:lnTo>
                <a:lnTo>
                  <a:pt x="311" y="498"/>
                </a:lnTo>
                <a:lnTo>
                  <a:pt x="325" y="488"/>
                </a:lnTo>
                <a:lnTo>
                  <a:pt x="292" y="480"/>
                </a:lnTo>
                <a:lnTo>
                  <a:pt x="310" y="472"/>
                </a:lnTo>
                <a:lnTo>
                  <a:pt x="273" y="453"/>
                </a:lnTo>
                <a:lnTo>
                  <a:pt x="368" y="430"/>
                </a:lnTo>
                <a:lnTo>
                  <a:pt x="384" y="447"/>
                </a:lnTo>
                <a:lnTo>
                  <a:pt x="403" y="434"/>
                </a:lnTo>
                <a:lnTo>
                  <a:pt x="471" y="491"/>
                </a:lnTo>
                <a:lnTo>
                  <a:pt x="202" y="196"/>
                </a:lnTo>
                <a:lnTo>
                  <a:pt x="0" y="12"/>
                </a:lnTo>
                <a:lnTo>
                  <a:pt x="29" y="0"/>
                </a:lnTo>
                <a:lnTo>
                  <a:pt x="211" y="186"/>
                </a:lnTo>
                <a:lnTo>
                  <a:pt x="377" y="367"/>
                </a:lnTo>
                <a:lnTo>
                  <a:pt x="477" y="477"/>
                </a:lnTo>
                <a:lnTo>
                  <a:pt x="490" y="476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FF33"/>
              </a:gs>
            </a:gsLst>
            <a:lin ang="0" scaled="1"/>
          </a:gradFill>
          <a:ln w="9525" cap="flat" cmpd="sng">
            <a:solidFill>
              <a:srgbClr val="FF996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8" name="Freeform 28"/>
          <p:cNvSpPr>
            <a:spLocks/>
          </p:cNvSpPr>
          <p:nvPr/>
        </p:nvSpPr>
        <p:spPr bwMode="gray">
          <a:xfrm>
            <a:off x="2225675" y="4763"/>
            <a:ext cx="1666875" cy="1562100"/>
          </a:xfrm>
          <a:custGeom>
            <a:avLst/>
            <a:gdLst>
              <a:gd name="T0" fmla="*/ 686 w 1202"/>
              <a:gd name="T1" fmla="*/ 0 h 1125"/>
              <a:gd name="T2" fmla="*/ 873 w 1202"/>
              <a:gd name="T3" fmla="*/ 9 h 1125"/>
              <a:gd name="T4" fmla="*/ 1087 w 1202"/>
              <a:gd name="T5" fmla="*/ 13 h 1125"/>
              <a:gd name="T6" fmla="*/ 1121 w 1202"/>
              <a:gd name="T7" fmla="*/ 51 h 1125"/>
              <a:gd name="T8" fmla="*/ 1100 w 1202"/>
              <a:gd name="T9" fmla="*/ 107 h 1125"/>
              <a:gd name="T10" fmla="*/ 956 w 1202"/>
              <a:gd name="T11" fmla="*/ 199 h 1125"/>
              <a:gd name="T12" fmla="*/ 871 w 1202"/>
              <a:gd name="T13" fmla="*/ 213 h 1125"/>
              <a:gd name="T14" fmla="*/ 927 w 1202"/>
              <a:gd name="T15" fmla="*/ 257 h 1125"/>
              <a:gd name="T16" fmla="*/ 1034 w 1202"/>
              <a:gd name="T17" fmla="*/ 396 h 1125"/>
              <a:gd name="T18" fmla="*/ 1078 w 1202"/>
              <a:gd name="T19" fmla="*/ 497 h 1125"/>
              <a:gd name="T20" fmla="*/ 1104 w 1202"/>
              <a:gd name="T21" fmla="*/ 556 h 1125"/>
              <a:gd name="T22" fmla="*/ 1131 w 1202"/>
              <a:gd name="T23" fmla="*/ 609 h 1125"/>
              <a:gd name="T24" fmla="*/ 1192 w 1202"/>
              <a:gd name="T25" fmla="*/ 772 h 1125"/>
              <a:gd name="T26" fmla="*/ 1094 w 1202"/>
              <a:gd name="T27" fmla="*/ 719 h 1125"/>
              <a:gd name="T28" fmla="*/ 1029 w 1202"/>
              <a:gd name="T29" fmla="*/ 684 h 1125"/>
              <a:gd name="T30" fmla="*/ 733 w 1202"/>
              <a:gd name="T31" fmla="*/ 496 h 1125"/>
              <a:gd name="T32" fmla="*/ 728 w 1202"/>
              <a:gd name="T33" fmla="*/ 754 h 1125"/>
              <a:gd name="T34" fmla="*/ 696 w 1202"/>
              <a:gd name="T35" fmla="*/ 837 h 1125"/>
              <a:gd name="T36" fmla="*/ 689 w 1202"/>
              <a:gd name="T37" fmla="*/ 850 h 1125"/>
              <a:gd name="T38" fmla="*/ 662 w 1202"/>
              <a:gd name="T39" fmla="*/ 895 h 1125"/>
              <a:gd name="T40" fmla="*/ 640 w 1202"/>
              <a:gd name="T41" fmla="*/ 1001 h 1125"/>
              <a:gd name="T42" fmla="*/ 574 w 1202"/>
              <a:gd name="T43" fmla="*/ 1070 h 1125"/>
              <a:gd name="T44" fmla="*/ 555 w 1202"/>
              <a:gd name="T45" fmla="*/ 1041 h 1125"/>
              <a:gd name="T46" fmla="*/ 534 w 1202"/>
              <a:gd name="T47" fmla="*/ 905 h 1125"/>
              <a:gd name="T48" fmla="*/ 505 w 1202"/>
              <a:gd name="T49" fmla="*/ 841 h 1125"/>
              <a:gd name="T50" fmla="*/ 482 w 1202"/>
              <a:gd name="T51" fmla="*/ 757 h 1125"/>
              <a:gd name="T52" fmla="*/ 470 w 1202"/>
              <a:gd name="T53" fmla="*/ 581 h 1125"/>
              <a:gd name="T54" fmla="*/ 348 w 1202"/>
              <a:gd name="T55" fmla="*/ 649 h 1125"/>
              <a:gd name="T56" fmla="*/ 276 w 1202"/>
              <a:gd name="T57" fmla="*/ 692 h 1125"/>
              <a:gd name="T58" fmla="*/ 184 w 1202"/>
              <a:gd name="T59" fmla="*/ 720 h 1125"/>
              <a:gd name="T60" fmla="*/ 98 w 1202"/>
              <a:gd name="T61" fmla="*/ 774 h 1125"/>
              <a:gd name="T62" fmla="*/ 17 w 1202"/>
              <a:gd name="T63" fmla="*/ 802 h 1125"/>
              <a:gd name="T64" fmla="*/ 111 w 1202"/>
              <a:gd name="T65" fmla="*/ 617 h 1125"/>
              <a:gd name="T66" fmla="*/ 156 w 1202"/>
              <a:gd name="T67" fmla="*/ 529 h 1125"/>
              <a:gd name="T68" fmla="*/ 201 w 1202"/>
              <a:gd name="T69" fmla="*/ 422 h 1125"/>
              <a:gd name="T70" fmla="*/ 311 w 1202"/>
              <a:gd name="T71" fmla="*/ 339 h 1125"/>
              <a:gd name="T72" fmla="*/ 386 w 1202"/>
              <a:gd name="T73" fmla="*/ 268 h 1125"/>
              <a:gd name="T74" fmla="*/ 255 w 1202"/>
              <a:gd name="T75" fmla="*/ 260 h 1125"/>
              <a:gd name="T76" fmla="*/ 221 w 1202"/>
              <a:gd name="T77" fmla="*/ 218 h 1125"/>
              <a:gd name="T78" fmla="*/ 82 w 1202"/>
              <a:gd name="T79" fmla="*/ 211 h 1125"/>
              <a:gd name="T80" fmla="*/ 189 w 1202"/>
              <a:gd name="T81" fmla="*/ 127 h 1125"/>
              <a:gd name="T82" fmla="*/ 373 w 1202"/>
              <a:gd name="T83" fmla="*/ 89 h 1125"/>
              <a:gd name="T84" fmla="*/ 434 w 1202"/>
              <a:gd name="T85" fmla="*/ 53 h 1125"/>
              <a:gd name="T86" fmla="*/ 404 w 1202"/>
              <a:gd name="T87" fmla="*/ 0 h 1125"/>
              <a:gd name="T88" fmla="*/ 532 w 1202"/>
              <a:gd name="T89" fmla="*/ 49 h 1125"/>
              <a:gd name="T90" fmla="*/ 616 w 1202"/>
              <a:gd name="T91" fmla="*/ 152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02" h="1125">
                <a:moveTo>
                  <a:pt x="632" y="162"/>
                </a:moveTo>
                <a:lnTo>
                  <a:pt x="650" y="100"/>
                </a:lnTo>
                <a:lnTo>
                  <a:pt x="686" y="0"/>
                </a:lnTo>
                <a:lnTo>
                  <a:pt x="816" y="0"/>
                </a:lnTo>
                <a:lnTo>
                  <a:pt x="790" y="65"/>
                </a:lnTo>
                <a:lnTo>
                  <a:pt x="873" y="9"/>
                </a:lnTo>
                <a:lnTo>
                  <a:pt x="922" y="0"/>
                </a:lnTo>
                <a:lnTo>
                  <a:pt x="986" y="0"/>
                </a:lnTo>
                <a:lnTo>
                  <a:pt x="1087" y="13"/>
                </a:lnTo>
                <a:lnTo>
                  <a:pt x="1180" y="18"/>
                </a:lnTo>
                <a:lnTo>
                  <a:pt x="1202" y="24"/>
                </a:lnTo>
                <a:lnTo>
                  <a:pt x="1121" y="51"/>
                </a:lnTo>
                <a:lnTo>
                  <a:pt x="1145" y="59"/>
                </a:lnTo>
                <a:lnTo>
                  <a:pt x="1064" y="101"/>
                </a:lnTo>
                <a:lnTo>
                  <a:pt x="1100" y="107"/>
                </a:lnTo>
                <a:lnTo>
                  <a:pt x="981" y="167"/>
                </a:lnTo>
                <a:lnTo>
                  <a:pt x="1014" y="179"/>
                </a:lnTo>
                <a:lnTo>
                  <a:pt x="956" y="199"/>
                </a:lnTo>
                <a:lnTo>
                  <a:pt x="932" y="188"/>
                </a:lnTo>
                <a:lnTo>
                  <a:pt x="952" y="206"/>
                </a:lnTo>
                <a:lnTo>
                  <a:pt x="871" y="213"/>
                </a:lnTo>
                <a:lnTo>
                  <a:pt x="895" y="228"/>
                </a:lnTo>
                <a:lnTo>
                  <a:pt x="811" y="224"/>
                </a:lnTo>
                <a:lnTo>
                  <a:pt x="927" y="257"/>
                </a:lnTo>
                <a:lnTo>
                  <a:pt x="970" y="308"/>
                </a:lnTo>
                <a:lnTo>
                  <a:pt x="1000" y="322"/>
                </a:lnTo>
                <a:lnTo>
                  <a:pt x="1034" y="396"/>
                </a:lnTo>
                <a:lnTo>
                  <a:pt x="1059" y="414"/>
                </a:lnTo>
                <a:lnTo>
                  <a:pt x="1084" y="468"/>
                </a:lnTo>
                <a:lnTo>
                  <a:pt x="1078" y="497"/>
                </a:lnTo>
                <a:lnTo>
                  <a:pt x="1055" y="487"/>
                </a:lnTo>
                <a:lnTo>
                  <a:pt x="1100" y="520"/>
                </a:lnTo>
                <a:lnTo>
                  <a:pt x="1104" y="556"/>
                </a:lnTo>
                <a:lnTo>
                  <a:pt x="1068" y="556"/>
                </a:lnTo>
                <a:lnTo>
                  <a:pt x="1113" y="572"/>
                </a:lnTo>
                <a:lnTo>
                  <a:pt x="1131" y="609"/>
                </a:lnTo>
                <a:lnTo>
                  <a:pt x="1094" y="597"/>
                </a:lnTo>
                <a:lnTo>
                  <a:pt x="1190" y="678"/>
                </a:lnTo>
                <a:lnTo>
                  <a:pt x="1192" y="772"/>
                </a:lnTo>
                <a:lnTo>
                  <a:pt x="1135" y="736"/>
                </a:lnTo>
                <a:lnTo>
                  <a:pt x="1120" y="712"/>
                </a:lnTo>
                <a:lnTo>
                  <a:pt x="1094" y="719"/>
                </a:lnTo>
                <a:lnTo>
                  <a:pt x="1055" y="670"/>
                </a:lnTo>
                <a:lnTo>
                  <a:pt x="1074" y="700"/>
                </a:lnTo>
                <a:lnTo>
                  <a:pt x="1029" y="684"/>
                </a:lnTo>
                <a:lnTo>
                  <a:pt x="856" y="618"/>
                </a:lnTo>
                <a:lnTo>
                  <a:pt x="801" y="564"/>
                </a:lnTo>
                <a:lnTo>
                  <a:pt x="733" y="496"/>
                </a:lnTo>
                <a:lnTo>
                  <a:pt x="769" y="556"/>
                </a:lnTo>
                <a:lnTo>
                  <a:pt x="749" y="695"/>
                </a:lnTo>
                <a:lnTo>
                  <a:pt x="728" y="754"/>
                </a:lnTo>
                <a:lnTo>
                  <a:pt x="709" y="725"/>
                </a:lnTo>
                <a:lnTo>
                  <a:pt x="725" y="771"/>
                </a:lnTo>
                <a:lnTo>
                  <a:pt x="696" y="837"/>
                </a:lnTo>
                <a:lnTo>
                  <a:pt x="692" y="798"/>
                </a:lnTo>
                <a:lnTo>
                  <a:pt x="676" y="781"/>
                </a:lnTo>
                <a:lnTo>
                  <a:pt x="689" y="850"/>
                </a:lnTo>
                <a:lnTo>
                  <a:pt x="685" y="877"/>
                </a:lnTo>
                <a:lnTo>
                  <a:pt x="671" y="918"/>
                </a:lnTo>
                <a:lnTo>
                  <a:pt x="662" y="895"/>
                </a:lnTo>
                <a:lnTo>
                  <a:pt x="646" y="983"/>
                </a:lnTo>
                <a:lnTo>
                  <a:pt x="632" y="961"/>
                </a:lnTo>
                <a:lnTo>
                  <a:pt x="640" y="1001"/>
                </a:lnTo>
                <a:lnTo>
                  <a:pt x="604" y="1098"/>
                </a:lnTo>
                <a:lnTo>
                  <a:pt x="581" y="1125"/>
                </a:lnTo>
                <a:lnTo>
                  <a:pt x="574" y="1070"/>
                </a:lnTo>
                <a:lnTo>
                  <a:pt x="555" y="1097"/>
                </a:lnTo>
                <a:lnTo>
                  <a:pt x="569" y="1006"/>
                </a:lnTo>
                <a:lnTo>
                  <a:pt x="555" y="1041"/>
                </a:lnTo>
                <a:lnTo>
                  <a:pt x="551" y="909"/>
                </a:lnTo>
                <a:lnTo>
                  <a:pt x="542" y="968"/>
                </a:lnTo>
                <a:lnTo>
                  <a:pt x="534" y="905"/>
                </a:lnTo>
                <a:lnTo>
                  <a:pt x="537" y="872"/>
                </a:lnTo>
                <a:lnTo>
                  <a:pt x="521" y="923"/>
                </a:lnTo>
                <a:lnTo>
                  <a:pt x="505" y="841"/>
                </a:lnTo>
                <a:lnTo>
                  <a:pt x="506" y="807"/>
                </a:lnTo>
                <a:lnTo>
                  <a:pt x="491" y="833"/>
                </a:lnTo>
                <a:lnTo>
                  <a:pt x="482" y="757"/>
                </a:lnTo>
                <a:lnTo>
                  <a:pt x="469" y="786"/>
                </a:lnTo>
                <a:lnTo>
                  <a:pt x="445" y="631"/>
                </a:lnTo>
                <a:lnTo>
                  <a:pt x="470" y="581"/>
                </a:lnTo>
                <a:lnTo>
                  <a:pt x="439" y="616"/>
                </a:lnTo>
                <a:lnTo>
                  <a:pt x="443" y="561"/>
                </a:lnTo>
                <a:lnTo>
                  <a:pt x="348" y="649"/>
                </a:lnTo>
                <a:lnTo>
                  <a:pt x="321" y="665"/>
                </a:lnTo>
                <a:lnTo>
                  <a:pt x="331" y="628"/>
                </a:lnTo>
                <a:lnTo>
                  <a:pt x="276" y="692"/>
                </a:lnTo>
                <a:lnTo>
                  <a:pt x="224" y="701"/>
                </a:lnTo>
                <a:lnTo>
                  <a:pt x="238" y="677"/>
                </a:lnTo>
                <a:lnTo>
                  <a:pt x="184" y="720"/>
                </a:lnTo>
                <a:lnTo>
                  <a:pt x="160" y="718"/>
                </a:lnTo>
                <a:lnTo>
                  <a:pt x="162" y="697"/>
                </a:lnTo>
                <a:lnTo>
                  <a:pt x="98" y="774"/>
                </a:lnTo>
                <a:lnTo>
                  <a:pt x="101" y="755"/>
                </a:lnTo>
                <a:lnTo>
                  <a:pt x="41" y="802"/>
                </a:lnTo>
                <a:lnTo>
                  <a:pt x="17" y="802"/>
                </a:lnTo>
                <a:lnTo>
                  <a:pt x="51" y="736"/>
                </a:lnTo>
                <a:lnTo>
                  <a:pt x="96" y="668"/>
                </a:lnTo>
                <a:lnTo>
                  <a:pt x="111" y="617"/>
                </a:lnTo>
                <a:lnTo>
                  <a:pt x="154" y="581"/>
                </a:lnTo>
                <a:lnTo>
                  <a:pt x="113" y="603"/>
                </a:lnTo>
                <a:lnTo>
                  <a:pt x="156" y="529"/>
                </a:lnTo>
                <a:lnTo>
                  <a:pt x="183" y="512"/>
                </a:lnTo>
                <a:lnTo>
                  <a:pt x="149" y="517"/>
                </a:lnTo>
                <a:lnTo>
                  <a:pt x="201" y="422"/>
                </a:lnTo>
                <a:lnTo>
                  <a:pt x="223" y="416"/>
                </a:lnTo>
                <a:lnTo>
                  <a:pt x="261" y="346"/>
                </a:lnTo>
                <a:lnTo>
                  <a:pt x="311" y="339"/>
                </a:lnTo>
                <a:lnTo>
                  <a:pt x="284" y="323"/>
                </a:lnTo>
                <a:lnTo>
                  <a:pt x="358" y="285"/>
                </a:lnTo>
                <a:lnTo>
                  <a:pt x="386" y="268"/>
                </a:lnTo>
                <a:lnTo>
                  <a:pt x="325" y="272"/>
                </a:lnTo>
                <a:lnTo>
                  <a:pt x="289" y="269"/>
                </a:lnTo>
                <a:lnTo>
                  <a:pt x="255" y="260"/>
                </a:lnTo>
                <a:lnTo>
                  <a:pt x="278" y="237"/>
                </a:lnTo>
                <a:lnTo>
                  <a:pt x="196" y="242"/>
                </a:lnTo>
                <a:lnTo>
                  <a:pt x="221" y="218"/>
                </a:lnTo>
                <a:lnTo>
                  <a:pt x="153" y="235"/>
                </a:lnTo>
                <a:lnTo>
                  <a:pt x="171" y="210"/>
                </a:lnTo>
                <a:lnTo>
                  <a:pt x="82" y="211"/>
                </a:lnTo>
                <a:lnTo>
                  <a:pt x="0" y="198"/>
                </a:lnTo>
                <a:lnTo>
                  <a:pt x="121" y="162"/>
                </a:lnTo>
                <a:lnTo>
                  <a:pt x="189" y="127"/>
                </a:lnTo>
                <a:lnTo>
                  <a:pt x="209" y="128"/>
                </a:lnTo>
                <a:lnTo>
                  <a:pt x="318" y="77"/>
                </a:lnTo>
                <a:lnTo>
                  <a:pt x="373" y="89"/>
                </a:lnTo>
                <a:lnTo>
                  <a:pt x="450" y="98"/>
                </a:lnTo>
                <a:lnTo>
                  <a:pt x="412" y="54"/>
                </a:lnTo>
                <a:lnTo>
                  <a:pt x="434" y="53"/>
                </a:lnTo>
                <a:lnTo>
                  <a:pt x="403" y="19"/>
                </a:lnTo>
                <a:lnTo>
                  <a:pt x="430" y="25"/>
                </a:lnTo>
                <a:lnTo>
                  <a:pt x="404" y="0"/>
                </a:lnTo>
                <a:lnTo>
                  <a:pt x="466" y="0"/>
                </a:lnTo>
                <a:lnTo>
                  <a:pt x="525" y="20"/>
                </a:lnTo>
                <a:lnTo>
                  <a:pt x="532" y="49"/>
                </a:lnTo>
                <a:lnTo>
                  <a:pt x="563" y="49"/>
                </a:lnTo>
                <a:lnTo>
                  <a:pt x="598" y="164"/>
                </a:lnTo>
                <a:lnTo>
                  <a:pt x="616" y="152"/>
                </a:lnTo>
                <a:lnTo>
                  <a:pt x="632" y="162"/>
                </a:ln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rgbClr val="FF4401"/>
              </a:gs>
            </a:gsLst>
            <a:lin ang="0" scaled="1"/>
          </a:gradFill>
          <a:ln w="952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9" name="Freeform 29"/>
          <p:cNvSpPr>
            <a:spLocks/>
          </p:cNvSpPr>
          <p:nvPr/>
        </p:nvSpPr>
        <p:spPr bwMode="gray">
          <a:xfrm>
            <a:off x="4267200" y="0"/>
            <a:ext cx="1820863" cy="1277938"/>
          </a:xfrm>
          <a:custGeom>
            <a:avLst/>
            <a:gdLst>
              <a:gd name="T0" fmla="*/ 975 w 1313"/>
              <a:gd name="T1" fmla="*/ 26 h 921"/>
              <a:gd name="T2" fmla="*/ 1056 w 1313"/>
              <a:gd name="T3" fmla="*/ 59 h 921"/>
              <a:gd name="T4" fmla="*/ 1043 w 1313"/>
              <a:gd name="T5" fmla="*/ 91 h 921"/>
              <a:gd name="T6" fmla="*/ 1121 w 1313"/>
              <a:gd name="T7" fmla="*/ 123 h 921"/>
              <a:gd name="T8" fmla="*/ 1138 w 1313"/>
              <a:gd name="T9" fmla="*/ 131 h 921"/>
              <a:gd name="T10" fmla="*/ 1135 w 1313"/>
              <a:gd name="T11" fmla="*/ 162 h 921"/>
              <a:gd name="T12" fmla="*/ 1313 w 1313"/>
              <a:gd name="T13" fmla="*/ 255 h 921"/>
              <a:gd name="T14" fmla="*/ 1220 w 1313"/>
              <a:gd name="T15" fmla="*/ 244 h 921"/>
              <a:gd name="T16" fmla="*/ 1142 w 1313"/>
              <a:gd name="T17" fmla="*/ 245 h 921"/>
              <a:gd name="T18" fmla="*/ 1128 w 1313"/>
              <a:gd name="T19" fmla="*/ 270 h 921"/>
              <a:gd name="T20" fmla="*/ 871 w 1313"/>
              <a:gd name="T21" fmla="*/ 294 h 921"/>
              <a:gd name="T22" fmla="*/ 841 w 1313"/>
              <a:gd name="T23" fmla="*/ 305 h 921"/>
              <a:gd name="T24" fmla="*/ 914 w 1313"/>
              <a:gd name="T25" fmla="*/ 493 h 921"/>
              <a:gd name="T26" fmla="*/ 921 w 1313"/>
              <a:gd name="T27" fmla="*/ 509 h 921"/>
              <a:gd name="T28" fmla="*/ 907 w 1313"/>
              <a:gd name="T29" fmla="*/ 550 h 921"/>
              <a:gd name="T30" fmla="*/ 933 w 1313"/>
              <a:gd name="T31" fmla="*/ 595 h 921"/>
              <a:gd name="T32" fmla="*/ 955 w 1313"/>
              <a:gd name="T33" fmla="*/ 662 h 921"/>
              <a:gd name="T34" fmla="*/ 970 w 1313"/>
              <a:gd name="T35" fmla="*/ 730 h 921"/>
              <a:gd name="T36" fmla="*/ 975 w 1313"/>
              <a:gd name="T37" fmla="*/ 748 h 921"/>
              <a:gd name="T38" fmla="*/ 993 w 1313"/>
              <a:gd name="T39" fmla="*/ 884 h 921"/>
              <a:gd name="T40" fmla="*/ 956 w 1313"/>
              <a:gd name="T41" fmla="*/ 875 h 921"/>
              <a:gd name="T42" fmla="*/ 925 w 1313"/>
              <a:gd name="T43" fmla="*/ 828 h 921"/>
              <a:gd name="T44" fmla="*/ 874 w 1313"/>
              <a:gd name="T45" fmla="*/ 774 h 921"/>
              <a:gd name="T46" fmla="*/ 818 w 1313"/>
              <a:gd name="T47" fmla="*/ 696 h 921"/>
              <a:gd name="T48" fmla="*/ 774 w 1313"/>
              <a:gd name="T49" fmla="*/ 688 h 921"/>
              <a:gd name="T50" fmla="*/ 758 w 1313"/>
              <a:gd name="T51" fmla="*/ 689 h 921"/>
              <a:gd name="T52" fmla="*/ 714 w 1313"/>
              <a:gd name="T53" fmla="*/ 661 h 921"/>
              <a:gd name="T54" fmla="*/ 603 w 1313"/>
              <a:gd name="T55" fmla="*/ 488 h 921"/>
              <a:gd name="T56" fmla="*/ 569 w 1313"/>
              <a:gd name="T57" fmla="*/ 487 h 921"/>
              <a:gd name="T58" fmla="*/ 524 w 1313"/>
              <a:gd name="T59" fmla="*/ 641 h 921"/>
              <a:gd name="T60" fmla="*/ 501 w 1313"/>
              <a:gd name="T61" fmla="*/ 688 h 921"/>
              <a:gd name="T62" fmla="*/ 461 w 1313"/>
              <a:gd name="T63" fmla="*/ 696 h 921"/>
              <a:gd name="T64" fmla="*/ 418 w 1313"/>
              <a:gd name="T65" fmla="*/ 773 h 921"/>
              <a:gd name="T66" fmla="*/ 397 w 1313"/>
              <a:gd name="T67" fmla="*/ 854 h 921"/>
              <a:gd name="T68" fmla="*/ 364 w 1313"/>
              <a:gd name="T69" fmla="*/ 908 h 921"/>
              <a:gd name="T70" fmla="*/ 337 w 1313"/>
              <a:gd name="T71" fmla="*/ 847 h 921"/>
              <a:gd name="T72" fmla="*/ 322 w 1313"/>
              <a:gd name="T73" fmla="*/ 715 h 921"/>
              <a:gd name="T74" fmla="*/ 315 w 1313"/>
              <a:gd name="T75" fmla="*/ 702 h 921"/>
              <a:gd name="T76" fmla="*/ 326 w 1313"/>
              <a:gd name="T77" fmla="*/ 587 h 921"/>
              <a:gd name="T78" fmla="*/ 291 w 1313"/>
              <a:gd name="T79" fmla="*/ 502 h 921"/>
              <a:gd name="T80" fmla="*/ 300 w 1313"/>
              <a:gd name="T81" fmla="*/ 405 h 921"/>
              <a:gd name="T82" fmla="*/ 307 w 1313"/>
              <a:gd name="T83" fmla="*/ 374 h 921"/>
              <a:gd name="T84" fmla="*/ 362 w 1313"/>
              <a:gd name="T85" fmla="*/ 273 h 921"/>
              <a:gd name="T86" fmla="*/ 281 w 1313"/>
              <a:gd name="T87" fmla="*/ 326 h 921"/>
              <a:gd name="T88" fmla="*/ 255 w 1313"/>
              <a:gd name="T89" fmla="*/ 305 h 921"/>
              <a:gd name="T90" fmla="*/ 197 w 1313"/>
              <a:gd name="T91" fmla="*/ 320 h 921"/>
              <a:gd name="T92" fmla="*/ 151 w 1313"/>
              <a:gd name="T93" fmla="*/ 341 h 921"/>
              <a:gd name="T94" fmla="*/ 0 w 1313"/>
              <a:gd name="T95" fmla="*/ 424 h 921"/>
              <a:gd name="T96" fmla="*/ 120 w 1313"/>
              <a:gd name="T97" fmla="*/ 261 h 921"/>
              <a:gd name="T98" fmla="*/ 201 w 1313"/>
              <a:gd name="T99" fmla="*/ 149 h 921"/>
              <a:gd name="T100" fmla="*/ 323 w 1313"/>
              <a:gd name="T101" fmla="*/ 95 h 921"/>
              <a:gd name="T102" fmla="*/ 285 w 1313"/>
              <a:gd name="T103" fmla="*/ 66 h 921"/>
              <a:gd name="T104" fmla="*/ 266 w 1313"/>
              <a:gd name="T105" fmla="*/ 44 h 921"/>
              <a:gd name="T106" fmla="*/ 332 w 1313"/>
              <a:gd name="T107" fmla="*/ 2 h 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313" h="921">
                <a:moveTo>
                  <a:pt x="748" y="0"/>
                </a:moveTo>
                <a:lnTo>
                  <a:pt x="975" y="26"/>
                </a:lnTo>
                <a:lnTo>
                  <a:pt x="1006" y="27"/>
                </a:lnTo>
                <a:lnTo>
                  <a:pt x="1056" y="59"/>
                </a:lnTo>
                <a:lnTo>
                  <a:pt x="1067" y="87"/>
                </a:lnTo>
                <a:lnTo>
                  <a:pt x="1043" y="91"/>
                </a:lnTo>
                <a:lnTo>
                  <a:pt x="1098" y="95"/>
                </a:lnTo>
                <a:lnTo>
                  <a:pt x="1121" y="123"/>
                </a:lnTo>
                <a:lnTo>
                  <a:pt x="1091" y="142"/>
                </a:lnTo>
                <a:lnTo>
                  <a:pt x="1138" y="131"/>
                </a:lnTo>
                <a:lnTo>
                  <a:pt x="1172" y="151"/>
                </a:lnTo>
                <a:lnTo>
                  <a:pt x="1135" y="162"/>
                </a:lnTo>
                <a:lnTo>
                  <a:pt x="1260" y="178"/>
                </a:lnTo>
                <a:lnTo>
                  <a:pt x="1313" y="255"/>
                </a:lnTo>
                <a:lnTo>
                  <a:pt x="1245" y="256"/>
                </a:lnTo>
                <a:lnTo>
                  <a:pt x="1220" y="244"/>
                </a:lnTo>
                <a:lnTo>
                  <a:pt x="1201" y="264"/>
                </a:lnTo>
                <a:lnTo>
                  <a:pt x="1142" y="245"/>
                </a:lnTo>
                <a:lnTo>
                  <a:pt x="1174" y="259"/>
                </a:lnTo>
                <a:lnTo>
                  <a:pt x="1128" y="270"/>
                </a:lnTo>
                <a:lnTo>
                  <a:pt x="947" y="309"/>
                </a:lnTo>
                <a:lnTo>
                  <a:pt x="871" y="294"/>
                </a:lnTo>
                <a:lnTo>
                  <a:pt x="777" y="274"/>
                </a:lnTo>
                <a:lnTo>
                  <a:pt x="841" y="305"/>
                </a:lnTo>
                <a:lnTo>
                  <a:pt x="899" y="432"/>
                </a:lnTo>
                <a:lnTo>
                  <a:pt x="914" y="493"/>
                </a:lnTo>
                <a:lnTo>
                  <a:pt x="882" y="479"/>
                </a:lnTo>
                <a:lnTo>
                  <a:pt x="921" y="509"/>
                </a:lnTo>
                <a:lnTo>
                  <a:pt x="933" y="580"/>
                </a:lnTo>
                <a:lnTo>
                  <a:pt x="907" y="550"/>
                </a:lnTo>
                <a:lnTo>
                  <a:pt x="885" y="544"/>
                </a:lnTo>
                <a:lnTo>
                  <a:pt x="933" y="595"/>
                </a:lnTo>
                <a:lnTo>
                  <a:pt x="944" y="620"/>
                </a:lnTo>
                <a:lnTo>
                  <a:pt x="955" y="662"/>
                </a:lnTo>
                <a:lnTo>
                  <a:pt x="936" y="647"/>
                </a:lnTo>
                <a:lnTo>
                  <a:pt x="970" y="730"/>
                </a:lnTo>
                <a:lnTo>
                  <a:pt x="946" y="719"/>
                </a:lnTo>
                <a:lnTo>
                  <a:pt x="975" y="748"/>
                </a:lnTo>
                <a:lnTo>
                  <a:pt x="997" y="850"/>
                </a:lnTo>
                <a:lnTo>
                  <a:pt x="993" y="884"/>
                </a:lnTo>
                <a:lnTo>
                  <a:pt x="957" y="842"/>
                </a:lnTo>
                <a:lnTo>
                  <a:pt x="956" y="875"/>
                </a:lnTo>
                <a:lnTo>
                  <a:pt x="918" y="791"/>
                </a:lnTo>
                <a:lnTo>
                  <a:pt x="925" y="828"/>
                </a:lnTo>
                <a:lnTo>
                  <a:pt x="850" y="720"/>
                </a:lnTo>
                <a:lnTo>
                  <a:pt x="874" y="774"/>
                </a:lnTo>
                <a:lnTo>
                  <a:pt x="834" y="726"/>
                </a:lnTo>
                <a:lnTo>
                  <a:pt x="818" y="696"/>
                </a:lnTo>
                <a:lnTo>
                  <a:pt x="832" y="748"/>
                </a:lnTo>
                <a:lnTo>
                  <a:pt x="774" y="688"/>
                </a:lnTo>
                <a:lnTo>
                  <a:pt x="757" y="659"/>
                </a:lnTo>
                <a:lnTo>
                  <a:pt x="758" y="689"/>
                </a:lnTo>
                <a:lnTo>
                  <a:pt x="710" y="630"/>
                </a:lnTo>
                <a:lnTo>
                  <a:pt x="714" y="661"/>
                </a:lnTo>
                <a:lnTo>
                  <a:pt x="609" y="544"/>
                </a:lnTo>
                <a:lnTo>
                  <a:pt x="603" y="488"/>
                </a:lnTo>
                <a:lnTo>
                  <a:pt x="596" y="535"/>
                </a:lnTo>
                <a:lnTo>
                  <a:pt x="569" y="487"/>
                </a:lnTo>
                <a:lnTo>
                  <a:pt x="538" y="612"/>
                </a:lnTo>
                <a:lnTo>
                  <a:pt x="524" y="641"/>
                </a:lnTo>
                <a:lnTo>
                  <a:pt x="512" y="603"/>
                </a:lnTo>
                <a:lnTo>
                  <a:pt x="501" y="688"/>
                </a:lnTo>
                <a:lnTo>
                  <a:pt x="463" y="724"/>
                </a:lnTo>
                <a:lnTo>
                  <a:pt x="461" y="696"/>
                </a:lnTo>
                <a:lnTo>
                  <a:pt x="439" y="762"/>
                </a:lnTo>
                <a:lnTo>
                  <a:pt x="418" y="773"/>
                </a:lnTo>
                <a:lnTo>
                  <a:pt x="408" y="754"/>
                </a:lnTo>
                <a:lnTo>
                  <a:pt x="397" y="854"/>
                </a:lnTo>
                <a:lnTo>
                  <a:pt x="389" y="836"/>
                </a:lnTo>
                <a:lnTo>
                  <a:pt x="364" y="908"/>
                </a:lnTo>
                <a:lnTo>
                  <a:pt x="344" y="921"/>
                </a:lnTo>
                <a:lnTo>
                  <a:pt x="337" y="847"/>
                </a:lnTo>
                <a:lnTo>
                  <a:pt x="337" y="766"/>
                </a:lnTo>
                <a:lnTo>
                  <a:pt x="322" y="715"/>
                </a:lnTo>
                <a:lnTo>
                  <a:pt x="339" y="661"/>
                </a:lnTo>
                <a:lnTo>
                  <a:pt x="315" y="702"/>
                </a:lnTo>
                <a:lnTo>
                  <a:pt x="312" y="616"/>
                </a:lnTo>
                <a:lnTo>
                  <a:pt x="326" y="587"/>
                </a:lnTo>
                <a:lnTo>
                  <a:pt x="299" y="610"/>
                </a:lnTo>
                <a:lnTo>
                  <a:pt x="291" y="502"/>
                </a:lnTo>
                <a:lnTo>
                  <a:pt x="306" y="485"/>
                </a:lnTo>
                <a:lnTo>
                  <a:pt x="300" y="405"/>
                </a:lnTo>
                <a:lnTo>
                  <a:pt x="338" y="373"/>
                </a:lnTo>
                <a:lnTo>
                  <a:pt x="307" y="374"/>
                </a:lnTo>
                <a:lnTo>
                  <a:pt x="348" y="301"/>
                </a:lnTo>
                <a:lnTo>
                  <a:pt x="362" y="273"/>
                </a:lnTo>
                <a:lnTo>
                  <a:pt x="313" y="309"/>
                </a:lnTo>
                <a:lnTo>
                  <a:pt x="281" y="326"/>
                </a:lnTo>
                <a:lnTo>
                  <a:pt x="248" y="337"/>
                </a:lnTo>
                <a:lnTo>
                  <a:pt x="255" y="305"/>
                </a:lnTo>
                <a:lnTo>
                  <a:pt x="189" y="354"/>
                </a:lnTo>
                <a:lnTo>
                  <a:pt x="197" y="320"/>
                </a:lnTo>
                <a:lnTo>
                  <a:pt x="149" y="372"/>
                </a:lnTo>
                <a:lnTo>
                  <a:pt x="151" y="341"/>
                </a:lnTo>
                <a:lnTo>
                  <a:pt x="76" y="390"/>
                </a:lnTo>
                <a:lnTo>
                  <a:pt x="0" y="424"/>
                </a:lnTo>
                <a:lnTo>
                  <a:pt x="82" y="328"/>
                </a:lnTo>
                <a:lnTo>
                  <a:pt x="120" y="261"/>
                </a:lnTo>
                <a:lnTo>
                  <a:pt x="138" y="251"/>
                </a:lnTo>
                <a:lnTo>
                  <a:pt x="201" y="149"/>
                </a:lnTo>
                <a:lnTo>
                  <a:pt x="254" y="129"/>
                </a:lnTo>
                <a:lnTo>
                  <a:pt x="323" y="95"/>
                </a:lnTo>
                <a:lnTo>
                  <a:pt x="267" y="78"/>
                </a:lnTo>
                <a:lnTo>
                  <a:pt x="285" y="66"/>
                </a:lnTo>
                <a:lnTo>
                  <a:pt x="240" y="55"/>
                </a:lnTo>
                <a:lnTo>
                  <a:pt x="266" y="44"/>
                </a:lnTo>
                <a:lnTo>
                  <a:pt x="215" y="19"/>
                </a:lnTo>
                <a:lnTo>
                  <a:pt x="332" y="2"/>
                </a:lnTo>
                <a:lnTo>
                  <a:pt x="748" y="0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99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6CED5-FE71-4DD8-B683-9E7F851EDBF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6988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2250" y="457200"/>
            <a:ext cx="1962150" cy="56388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734050" cy="56388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9E4B3-F612-4B45-95C1-076BC395161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6585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0D518-3618-4FD6-9AD8-66D1017269E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5770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9B6B2-C185-40B6-8372-F23B0B35611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7479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F94C6-6F66-4619-AE1E-5D976F43A0E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3285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DD793-D03F-4B1A-84D4-01BD48D1D11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2863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964C0-0620-48E0-99F4-7CC6B0F535B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153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95601-6226-4949-8C12-20336F5F73E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63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D2F3A-0708-4CDE-9CC0-027B06FB10E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928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701FE-900A-4376-9C92-A972951FA8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1595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D46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reeform 2"/>
          <p:cNvSpPr>
            <a:spLocks/>
          </p:cNvSpPr>
          <p:nvPr/>
        </p:nvSpPr>
        <p:spPr bwMode="gray">
          <a:xfrm rot="10800000">
            <a:off x="7696200" y="5532438"/>
            <a:ext cx="1414463" cy="1317625"/>
          </a:xfrm>
          <a:custGeom>
            <a:avLst/>
            <a:gdLst>
              <a:gd name="T0" fmla="*/ 836 w 2381"/>
              <a:gd name="T1" fmla="*/ 1291 h 2218"/>
              <a:gd name="T2" fmla="*/ 744 w 2381"/>
              <a:gd name="T3" fmla="*/ 1277 h 2218"/>
              <a:gd name="T4" fmla="*/ 639 w 2381"/>
              <a:gd name="T5" fmla="*/ 1248 h 2218"/>
              <a:gd name="T6" fmla="*/ 576 w 2381"/>
              <a:gd name="T7" fmla="*/ 1224 h 2218"/>
              <a:gd name="T8" fmla="*/ 423 w 2381"/>
              <a:gd name="T9" fmla="*/ 1200 h 2218"/>
              <a:gd name="T10" fmla="*/ 552 w 2381"/>
              <a:gd name="T11" fmla="*/ 1152 h 2218"/>
              <a:gd name="T12" fmla="*/ 692 w 2381"/>
              <a:gd name="T13" fmla="*/ 1109 h 2218"/>
              <a:gd name="T14" fmla="*/ 600 w 2381"/>
              <a:gd name="T15" fmla="*/ 936 h 2218"/>
              <a:gd name="T16" fmla="*/ 485 w 2381"/>
              <a:gd name="T17" fmla="*/ 739 h 2218"/>
              <a:gd name="T18" fmla="*/ 322 w 2381"/>
              <a:gd name="T19" fmla="*/ 533 h 2218"/>
              <a:gd name="T20" fmla="*/ 509 w 2381"/>
              <a:gd name="T21" fmla="*/ 663 h 2218"/>
              <a:gd name="T22" fmla="*/ 600 w 2381"/>
              <a:gd name="T23" fmla="*/ 648 h 2218"/>
              <a:gd name="T24" fmla="*/ 836 w 2381"/>
              <a:gd name="T25" fmla="*/ 768 h 2218"/>
              <a:gd name="T26" fmla="*/ 922 w 2381"/>
              <a:gd name="T27" fmla="*/ 869 h 2218"/>
              <a:gd name="T28" fmla="*/ 936 w 2381"/>
              <a:gd name="T29" fmla="*/ 759 h 2218"/>
              <a:gd name="T30" fmla="*/ 1037 w 2381"/>
              <a:gd name="T31" fmla="*/ 509 h 2218"/>
              <a:gd name="T32" fmla="*/ 1138 w 2381"/>
              <a:gd name="T33" fmla="*/ 370 h 2218"/>
              <a:gd name="T34" fmla="*/ 1196 w 2381"/>
              <a:gd name="T35" fmla="*/ 288 h 2218"/>
              <a:gd name="T36" fmla="*/ 1244 w 2381"/>
              <a:gd name="T37" fmla="*/ 211 h 2218"/>
              <a:gd name="T38" fmla="*/ 1416 w 2381"/>
              <a:gd name="T39" fmla="*/ 0 h 2218"/>
              <a:gd name="T40" fmla="*/ 1421 w 2381"/>
              <a:gd name="T41" fmla="*/ 173 h 2218"/>
              <a:gd name="T42" fmla="*/ 1426 w 2381"/>
              <a:gd name="T43" fmla="*/ 288 h 2218"/>
              <a:gd name="T44" fmla="*/ 1407 w 2381"/>
              <a:gd name="T45" fmla="*/ 831 h 2218"/>
              <a:gd name="T46" fmla="*/ 1757 w 2381"/>
              <a:gd name="T47" fmla="*/ 634 h 2218"/>
              <a:gd name="T48" fmla="*/ 1892 w 2381"/>
              <a:gd name="T49" fmla="*/ 610 h 2218"/>
              <a:gd name="T50" fmla="*/ 1916 w 2381"/>
              <a:gd name="T51" fmla="*/ 610 h 2218"/>
              <a:gd name="T52" fmla="*/ 1997 w 2381"/>
              <a:gd name="T53" fmla="*/ 610 h 2218"/>
              <a:gd name="T54" fmla="*/ 2156 w 2381"/>
              <a:gd name="T55" fmla="*/ 557 h 2218"/>
              <a:gd name="T56" fmla="*/ 2300 w 2381"/>
              <a:gd name="T57" fmla="*/ 591 h 2218"/>
              <a:gd name="T58" fmla="*/ 2276 w 2381"/>
              <a:gd name="T59" fmla="*/ 639 h 2218"/>
              <a:gd name="T60" fmla="*/ 2112 w 2381"/>
              <a:gd name="T61" fmla="*/ 773 h 2218"/>
              <a:gd name="T62" fmla="*/ 2050 w 2381"/>
              <a:gd name="T63" fmla="*/ 864 h 2218"/>
              <a:gd name="T64" fmla="*/ 1954 w 2381"/>
              <a:gd name="T65" fmla="*/ 960 h 2218"/>
              <a:gd name="T66" fmla="*/ 1728 w 2381"/>
              <a:gd name="T67" fmla="*/ 1114 h 2218"/>
              <a:gd name="T68" fmla="*/ 1916 w 2381"/>
              <a:gd name="T69" fmla="*/ 1224 h 2218"/>
              <a:gd name="T70" fmla="*/ 2031 w 2381"/>
              <a:gd name="T71" fmla="*/ 1287 h 2218"/>
              <a:gd name="T72" fmla="*/ 2141 w 2381"/>
              <a:gd name="T73" fmla="*/ 1387 h 2218"/>
              <a:gd name="T74" fmla="*/ 2280 w 2381"/>
              <a:gd name="T75" fmla="*/ 1459 h 2218"/>
              <a:gd name="T76" fmla="*/ 2381 w 2381"/>
              <a:gd name="T77" fmla="*/ 1546 h 2218"/>
              <a:gd name="T78" fmla="*/ 2060 w 2381"/>
              <a:gd name="T79" fmla="*/ 1565 h 2218"/>
              <a:gd name="T80" fmla="*/ 1906 w 2381"/>
              <a:gd name="T81" fmla="*/ 1575 h 2218"/>
              <a:gd name="T82" fmla="*/ 1728 w 2381"/>
              <a:gd name="T83" fmla="*/ 1599 h 2218"/>
              <a:gd name="T84" fmla="*/ 1532 w 2381"/>
              <a:gd name="T85" fmla="*/ 1517 h 2218"/>
              <a:gd name="T86" fmla="*/ 1378 w 2381"/>
              <a:gd name="T87" fmla="*/ 1474 h 2218"/>
              <a:gd name="T88" fmla="*/ 1469 w 2381"/>
              <a:gd name="T89" fmla="*/ 1656 h 2218"/>
              <a:gd name="T90" fmla="*/ 1440 w 2381"/>
              <a:gd name="T91" fmla="*/ 1733 h 2218"/>
              <a:gd name="T92" fmla="*/ 1541 w 2381"/>
              <a:gd name="T93" fmla="*/ 1925 h 2218"/>
              <a:gd name="T94" fmla="*/ 1344 w 2381"/>
              <a:gd name="T95" fmla="*/ 1848 h 2218"/>
              <a:gd name="T96" fmla="*/ 1148 w 2381"/>
              <a:gd name="T97" fmla="*/ 1632 h 2218"/>
              <a:gd name="T98" fmla="*/ 1052 w 2381"/>
              <a:gd name="T99" fmla="*/ 1579 h 2218"/>
              <a:gd name="T100" fmla="*/ 975 w 2381"/>
              <a:gd name="T101" fmla="*/ 1685 h 2218"/>
              <a:gd name="T102" fmla="*/ 946 w 2381"/>
              <a:gd name="T103" fmla="*/ 1411 h 2218"/>
              <a:gd name="T104" fmla="*/ 24 w 2381"/>
              <a:gd name="T105" fmla="*/ 2218 h 2218"/>
              <a:gd name="T106" fmla="*/ 802 w 2381"/>
              <a:gd name="T107" fmla="*/ 1459 h 2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381" h="2218">
                <a:moveTo>
                  <a:pt x="1042" y="1229"/>
                </a:moveTo>
                <a:lnTo>
                  <a:pt x="946" y="1254"/>
                </a:lnTo>
                <a:lnTo>
                  <a:pt x="836" y="1291"/>
                </a:lnTo>
                <a:lnTo>
                  <a:pt x="725" y="1301"/>
                </a:lnTo>
                <a:lnTo>
                  <a:pt x="701" y="1291"/>
                </a:lnTo>
                <a:lnTo>
                  <a:pt x="744" y="1277"/>
                </a:lnTo>
                <a:lnTo>
                  <a:pt x="663" y="1277"/>
                </a:lnTo>
                <a:lnTo>
                  <a:pt x="600" y="1253"/>
                </a:lnTo>
                <a:lnTo>
                  <a:pt x="639" y="1248"/>
                </a:lnTo>
                <a:lnTo>
                  <a:pt x="581" y="1234"/>
                </a:lnTo>
                <a:lnTo>
                  <a:pt x="538" y="1234"/>
                </a:lnTo>
                <a:lnTo>
                  <a:pt x="576" y="1224"/>
                </a:lnTo>
                <a:lnTo>
                  <a:pt x="504" y="1215"/>
                </a:lnTo>
                <a:lnTo>
                  <a:pt x="480" y="1200"/>
                </a:lnTo>
                <a:lnTo>
                  <a:pt x="423" y="1200"/>
                </a:lnTo>
                <a:lnTo>
                  <a:pt x="519" y="1176"/>
                </a:lnTo>
                <a:lnTo>
                  <a:pt x="495" y="1162"/>
                </a:lnTo>
                <a:lnTo>
                  <a:pt x="552" y="1152"/>
                </a:lnTo>
                <a:lnTo>
                  <a:pt x="629" y="1119"/>
                </a:lnTo>
                <a:lnTo>
                  <a:pt x="596" y="1109"/>
                </a:lnTo>
                <a:lnTo>
                  <a:pt x="692" y="1109"/>
                </a:lnTo>
                <a:lnTo>
                  <a:pt x="788" y="1095"/>
                </a:lnTo>
                <a:lnTo>
                  <a:pt x="648" y="1027"/>
                </a:lnTo>
                <a:lnTo>
                  <a:pt x="600" y="936"/>
                </a:lnTo>
                <a:lnTo>
                  <a:pt x="552" y="903"/>
                </a:lnTo>
                <a:lnTo>
                  <a:pt x="452" y="744"/>
                </a:lnTo>
                <a:lnTo>
                  <a:pt x="485" y="739"/>
                </a:lnTo>
                <a:lnTo>
                  <a:pt x="404" y="701"/>
                </a:lnTo>
                <a:lnTo>
                  <a:pt x="260" y="504"/>
                </a:lnTo>
                <a:lnTo>
                  <a:pt x="322" y="533"/>
                </a:lnTo>
                <a:lnTo>
                  <a:pt x="418" y="610"/>
                </a:lnTo>
                <a:lnTo>
                  <a:pt x="408" y="576"/>
                </a:lnTo>
                <a:lnTo>
                  <a:pt x="509" y="663"/>
                </a:lnTo>
                <a:lnTo>
                  <a:pt x="500" y="624"/>
                </a:lnTo>
                <a:lnTo>
                  <a:pt x="620" y="701"/>
                </a:lnTo>
                <a:lnTo>
                  <a:pt x="600" y="648"/>
                </a:lnTo>
                <a:lnTo>
                  <a:pt x="773" y="759"/>
                </a:lnTo>
                <a:lnTo>
                  <a:pt x="764" y="706"/>
                </a:lnTo>
                <a:lnTo>
                  <a:pt x="836" y="768"/>
                </a:lnTo>
                <a:lnTo>
                  <a:pt x="840" y="807"/>
                </a:lnTo>
                <a:lnTo>
                  <a:pt x="850" y="768"/>
                </a:lnTo>
                <a:lnTo>
                  <a:pt x="922" y="869"/>
                </a:lnTo>
                <a:lnTo>
                  <a:pt x="922" y="826"/>
                </a:lnTo>
                <a:lnTo>
                  <a:pt x="984" y="941"/>
                </a:lnTo>
                <a:lnTo>
                  <a:pt x="936" y="759"/>
                </a:lnTo>
                <a:lnTo>
                  <a:pt x="970" y="663"/>
                </a:lnTo>
                <a:lnTo>
                  <a:pt x="965" y="610"/>
                </a:lnTo>
                <a:lnTo>
                  <a:pt x="1037" y="509"/>
                </a:lnTo>
                <a:lnTo>
                  <a:pt x="1042" y="461"/>
                </a:lnTo>
                <a:lnTo>
                  <a:pt x="1095" y="384"/>
                </a:lnTo>
                <a:lnTo>
                  <a:pt x="1138" y="370"/>
                </a:lnTo>
                <a:lnTo>
                  <a:pt x="1143" y="408"/>
                </a:lnTo>
                <a:lnTo>
                  <a:pt x="1152" y="322"/>
                </a:lnTo>
                <a:lnTo>
                  <a:pt x="1196" y="288"/>
                </a:lnTo>
                <a:lnTo>
                  <a:pt x="1224" y="336"/>
                </a:lnTo>
                <a:lnTo>
                  <a:pt x="1210" y="264"/>
                </a:lnTo>
                <a:lnTo>
                  <a:pt x="1244" y="211"/>
                </a:lnTo>
                <a:lnTo>
                  <a:pt x="1258" y="269"/>
                </a:lnTo>
                <a:lnTo>
                  <a:pt x="1292" y="77"/>
                </a:lnTo>
                <a:lnTo>
                  <a:pt x="1416" y="0"/>
                </a:lnTo>
                <a:lnTo>
                  <a:pt x="1412" y="106"/>
                </a:lnTo>
                <a:lnTo>
                  <a:pt x="1392" y="144"/>
                </a:lnTo>
                <a:lnTo>
                  <a:pt x="1421" y="173"/>
                </a:lnTo>
                <a:lnTo>
                  <a:pt x="1388" y="264"/>
                </a:lnTo>
                <a:lnTo>
                  <a:pt x="1412" y="216"/>
                </a:lnTo>
                <a:lnTo>
                  <a:pt x="1426" y="288"/>
                </a:lnTo>
                <a:lnTo>
                  <a:pt x="1474" y="571"/>
                </a:lnTo>
                <a:lnTo>
                  <a:pt x="1445" y="687"/>
                </a:lnTo>
                <a:lnTo>
                  <a:pt x="1407" y="831"/>
                </a:lnTo>
                <a:lnTo>
                  <a:pt x="1460" y="735"/>
                </a:lnTo>
                <a:lnTo>
                  <a:pt x="1661" y="653"/>
                </a:lnTo>
                <a:lnTo>
                  <a:pt x="1757" y="634"/>
                </a:lnTo>
                <a:lnTo>
                  <a:pt x="1733" y="682"/>
                </a:lnTo>
                <a:lnTo>
                  <a:pt x="1781" y="624"/>
                </a:lnTo>
                <a:lnTo>
                  <a:pt x="1892" y="610"/>
                </a:lnTo>
                <a:lnTo>
                  <a:pt x="1844" y="648"/>
                </a:lnTo>
                <a:lnTo>
                  <a:pt x="1834" y="682"/>
                </a:lnTo>
                <a:lnTo>
                  <a:pt x="1916" y="610"/>
                </a:lnTo>
                <a:lnTo>
                  <a:pt x="1954" y="595"/>
                </a:lnTo>
                <a:lnTo>
                  <a:pt x="2021" y="581"/>
                </a:lnTo>
                <a:lnTo>
                  <a:pt x="1997" y="610"/>
                </a:lnTo>
                <a:lnTo>
                  <a:pt x="2127" y="562"/>
                </a:lnTo>
                <a:lnTo>
                  <a:pt x="2108" y="600"/>
                </a:lnTo>
                <a:lnTo>
                  <a:pt x="2156" y="557"/>
                </a:lnTo>
                <a:lnTo>
                  <a:pt x="2314" y="528"/>
                </a:lnTo>
                <a:lnTo>
                  <a:pt x="2367" y="538"/>
                </a:lnTo>
                <a:lnTo>
                  <a:pt x="2300" y="591"/>
                </a:lnTo>
                <a:lnTo>
                  <a:pt x="2352" y="595"/>
                </a:lnTo>
                <a:lnTo>
                  <a:pt x="2218" y="648"/>
                </a:lnTo>
                <a:lnTo>
                  <a:pt x="2276" y="639"/>
                </a:lnTo>
                <a:lnTo>
                  <a:pt x="2103" y="749"/>
                </a:lnTo>
                <a:lnTo>
                  <a:pt x="2189" y="715"/>
                </a:lnTo>
                <a:lnTo>
                  <a:pt x="2112" y="773"/>
                </a:lnTo>
                <a:lnTo>
                  <a:pt x="2064" y="797"/>
                </a:lnTo>
                <a:lnTo>
                  <a:pt x="2146" y="778"/>
                </a:lnTo>
                <a:lnTo>
                  <a:pt x="2050" y="864"/>
                </a:lnTo>
                <a:lnTo>
                  <a:pt x="2002" y="888"/>
                </a:lnTo>
                <a:lnTo>
                  <a:pt x="2050" y="888"/>
                </a:lnTo>
                <a:lnTo>
                  <a:pt x="1954" y="960"/>
                </a:lnTo>
                <a:lnTo>
                  <a:pt x="2002" y="955"/>
                </a:lnTo>
                <a:lnTo>
                  <a:pt x="1815" y="1109"/>
                </a:lnTo>
                <a:lnTo>
                  <a:pt x="1728" y="1114"/>
                </a:lnTo>
                <a:lnTo>
                  <a:pt x="1800" y="1128"/>
                </a:lnTo>
                <a:lnTo>
                  <a:pt x="1724" y="1167"/>
                </a:lnTo>
                <a:lnTo>
                  <a:pt x="1916" y="1224"/>
                </a:lnTo>
                <a:lnTo>
                  <a:pt x="1959" y="1248"/>
                </a:lnTo>
                <a:lnTo>
                  <a:pt x="1901" y="1263"/>
                </a:lnTo>
                <a:lnTo>
                  <a:pt x="2031" y="1287"/>
                </a:lnTo>
                <a:lnTo>
                  <a:pt x="2084" y="1349"/>
                </a:lnTo>
                <a:lnTo>
                  <a:pt x="2040" y="1349"/>
                </a:lnTo>
                <a:lnTo>
                  <a:pt x="2141" y="1387"/>
                </a:lnTo>
                <a:lnTo>
                  <a:pt x="2156" y="1421"/>
                </a:lnTo>
                <a:lnTo>
                  <a:pt x="2127" y="1435"/>
                </a:lnTo>
                <a:lnTo>
                  <a:pt x="2280" y="1459"/>
                </a:lnTo>
                <a:lnTo>
                  <a:pt x="2252" y="1469"/>
                </a:lnTo>
                <a:lnTo>
                  <a:pt x="2362" y="1512"/>
                </a:lnTo>
                <a:lnTo>
                  <a:pt x="2381" y="1546"/>
                </a:lnTo>
                <a:lnTo>
                  <a:pt x="2266" y="1551"/>
                </a:lnTo>
                <a:lnTo>
                  <a:pt x="2141" y="1546"/>
                </a:lnTo>
                <a:lnTo>
                  <a:pt x="2060" y="1565"/>
                </a:lnTo>
                <a:lnTo>
                  <a:pt x="1978" y="1536"/>
                </a:lnTo>
                <a:lnTo>
                  <a:pt x="2040" y="1575"/>
                </a:lnTo>
                <a:lnTo>
                  <a:pt x="1906" y="1575"/>
                </a:lnTo>
                <a:lnTo>
                  <a:pt x="1863" y="1551"/>
                </a:lnTo>
                <a:lnTo>
                  <a:pt x="1896" y="1594"/>
                </a:lnTo>
                <a:lnTo>
                  <a:pt x="1728" y="1599"/>
                </a:lnTo>
                <a:lnTo>
                  <a:pt x="1704" y="1575"/>
                </a:lnTo>
                <a:lnTo>
                  <a:pt x="1580" y="1579"/>
                </a:lnTo>
                <a:lnTo>
                  <a:pt x="1532" y="1517"/>
                </a:lnTo>
                <a:lnTo>
                  <a:pt x="1532" y="1565"/>
                </a:lnTo>
                <a:lnTo>
                  <a:pt x="1421" y="1498"/>
                </a:lnTo>
                <a:lnTo>
                  <a:pt x="1378" y="1474"/>
                </a:lnTo>
                <a:lnTo>
                  <a:pt x="1431" y="1551"/>
                </a:lnTo>
                <a:lnTo>
                  <a:pt x="1455" y="1603"/>
                </a:lnTo>
                <a:lnTo>
                  <a:pt x="1469" y="1656"/>
                </a:lnTo>
                <a:lnTo>
                  <a:pt x="1421" y="1642"/>
                </a:lnTo>
                <a:lnTo>
                  <a:pt x="1493" y="1747"/>
                </a:lnTo>
                <a:lnTo>
                  <a:pt x="1440" y="1733"/>
                </a:lnTo>
                <a:lnTo>
                  <a:pt x="1517" y="1810"/>
                </a:lnTo>
                <a:lnTo>
                  <a:pt x="1469" y="1805"/>
                </a:lnTo>
                <a:lnTo>
                  <a:pt x="1541" y="1925"/>
                </a:lnTo>
                <a:lnTo>
                  <a:pt x="1589" y="2045"/>
                </a:lnTo>
                <a:lnTo>
                  <a:pt x="1445" y="1911"/>
                </a:lnTo>
                <a:lnTo>
                  <a:pt x="1344" y="1848"/>
                </a:lnTo>
                <a:lnTo>
                  <a:pt x="1330" y="1819"/>
                </a:lnTo>
                <a:lnTo>
                  <a:pt x="1176" y="1714"/>
                </a:lnTo>
                <a:lnTo>
                  <a:pt x="1148" y="1632"/>
                </a:lnTo>
                <a:lnTo>
                  <a:pt x="1100" y="1522"/>
                </a:lnTo>
                <a:lnTo>
                  <a:pt x="1071" y="1608"/>
                </a:lnTo>
                <a:lnTo>
                  <a:pt x="1052" y="1579"/>
                </a:lnTo>
                <a:lnTo>
                  <a:pt x="1032" y="1647"/>
                </a:lnTo>
                <a:lnTo>
                  <a:pt x="1018" y="1608"/>
                </a:lnTo>
                <a:lnTo>
                  <a:pt x="975" y="1685"/>
                </a:lnTo>
                <a:lnTo>
                  <a:pt x="936" y="1483"/>
                </a:lnTo>
                <a:lnTo>
                  <a:pt x="970" y="1450"/>
                </a:lnTo>
                <a:lnTo>
                  <a:pt x="946" y="1411"/>
                </a:lnTo>
                <a:lnTo>
                  <a:pt x="1071" y="1272"/>
                </a:lnTo>
                <a:lnTo>
                  <a:pt x="428" y="1810"/>
                </a:lnTo>
                <a:lnTo>
                  <a:pt x="24" y="2218"/>
                </a:lnTo>
                <a:lnTo>
                  <a:pt x="0" y="2155"/>
                </a:lnTo>
                <a:lnTo>
                  <a:pt x="408" y="1791"/>
                </a:lnTo>
                <a:lnTo>
                  <a:pt x="802" y="1459"/>
                </a:lnTo>
                <a:lnTo>
                  <a:pt x="1042" y="1258"/>
                </a:lnTo>
                <a:lnTo>
                  <a:pt x="1042" y="1229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99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2286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5E2F00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133600" y="64008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5E2F00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7886700" y="6051550"/>
            <a:ext cx="87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chemeClr val="bg1"/>
                </a:solidFill>
                <a:latin typeface="Verdana" panose="020B0604030504040204" pitchFamily="34" charset="0"/>
              </a:defRPr>
            </a:lvl1pPr>
          </a:lstStyle>
          <a:p>
            <a:fld id="{1A2DBC62-E5EA-42CF-9912-2E04306DB664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9462" name="Freeform 6"/>
          <p:cNvSpPr>
            <a:spLocks/>
          </p:cNvSpPr>
          <p:nvPr/>
        </p:nvSpPr>
        <p:spPr bwMode="gray">
          <a:xfrm>
            <a:off x="0" y="152400"/>
            <a:ext cx="963613" cy="1141413"/>
          </a:xfrm>
          <a:custGeom>
            <a:avLst/>
            <a:gdLst>
              <a:gd name="T0" fmla="*/ 134 w 918"/>
              <a:gd name="T1" fmla="*/ 206 h 1088"/>
              <a:gd name="T2" fmla="*/ 131 w 918"/>
              <a:gd name="T3" fmla="*/ 154 h 1088"/>
              <a:gd name="T4" fmla="*/ 133 w 918"/>
              <a:gd name="T5" fmla="*/ 93 h 1088"/>
              <a:gd name="T6" fmla="*/ 139 w 918"/>
              <a:gd name="T7" fmla="*/ 56 h 1088"/>
              <a:gd name="T8" fmla="*/ 174 w 918"/>
              <a:gd name="T9" fmla="*/ 1 h 1088"/>
              <a:gd name="T10" fmla="*/ 204 w 918"/>
              <a:gd name="T11" fmla="*/ 51 h 1088"/>
              <a:gd name="T12" fmla="*/ 256 w 918"/>
              <a:gd name="T13" fmla="*/ 70 h 1088"/>
              <a:gd name="T14" fmla="*/ 456 w 918"/>
              <a:gd name="T15" fmla="*/ 2 h 1088"/>
              <a:gd name="T16" fmla="*/ 422 w 918"/>
              <a:gd name="T17" fmla="*/ 140 h 1088"/>
              <a:gd name="T18" fmla="*/ 378 w 918"/>
              <a:gd name="T19" fmla="*/ 200 h 1088"/>
              <a:gd name="T20" fmla="*/ 440 w 918"/>
              <a:gd name="T21" fmla="*/ 194 h 1088"/>
              <a:gd name="T22" fmla="*/ 591 w 918"/>
              <a:gd name="T23" fmla="*/ 217 h 1088"/>
              <a:gd name="T24" fmla="*/ 679 w 918"/>
              <a:gd name="T25" fmla="*/ 256 h 1088"/>
              <a:gd name="T26" fmla="*/ 732 w 918"/>
              <a:gd name="T27" fmla="*/ 277 h 1088"/>
              <a:gd name="T28" fmla="*/ 781 w 918"/>
              <a:gd name="T29" fmla="*/ 294 h 1088"/>
              <a:gd name="T30" fmla="*/ 918 w 918"/>
              <a:gd name="T31" fmla="*/ 361 h 1088"/>
              <a:gd name="T32" fmla="*/ 823 w 918"/>
              <a:gd name="T33" fmla="*/ 387 h 1088"/>
              <a:gd name="T34" fmla="*/ 761 w 918"/>
              <a:gd name="T35" fmla="*/ 403 h 1088"/>
              <a:gd name="T36" fmla="*/ 461 w 918"/>
              <a:gd name="T37" fmla="*/ 462 h 1088"/>
              <a:gd name="T38" fmla="*/ 614 w 918"/>
              <a:gd name="T39" fmla="*/ 628 h 1088"/>
              <a:gd name="T40" fmla="*/ 642 w 918"/>
              <a:gd name="T41" fmla="*/ 701 h 1088"/>
              <a:gd name="T42" fmla="*/ 646 w 918"/>
              <a:gd name="T43" fmla="*/ 713 h 1088"/>
              <a:gd name="T44" fmla="*/ 657 w 918"/>
              <a:gd name="T45" fmla="*/ 757 h 1088"/>
              <a:gd name="T46" fmla="*/ 707 w 918"/>
              <a:gd name="T47" fmla="*/ 838 h 1088"/>
              <a:gd name="T48" fmla="*/ 705 w 918"/>
              <a:gd name="T49" fmla="*/ 922 h 1088"/>
              <a:gd name="T50" fmla="*/ 677 w 918"/>
              <a:gd name="T51" fmla="*/ 914 h 1088"/>
              <a:gd name="T52" fmla="*/ 582 w 918"/>
              <a:gd name="T53" fmla="*/ 841 h 1088"/>
              <a:gd name="T54" fmla="*/ 525 w 918"/>
              <a:gd name="T55" fmla="*/ 818 h 1088"/>
              <a:gd name="T56" fmla="*/ 460 w 918"/>
              <a:gd name="T57" fmla="*/ 779 h 1088"/>
              <a:gd name="T58" fmla="*/ 345 w 918"/>
              <a:gd name="T59" fmla="*/ 674 h 1088"/>
              <a:gd name="T60" fmla="*/ 308 w 918"/>
              <a:gd name="T61" fmla="*/ 792 h 1088"/>
              <a:gd name="T62" fmla="*/ 290 w 918"/>
              <a:gd name="T63" fmla="*/ 862 h 1088"/>
              <a:gd name="T64" fmla="*/ 248 w 918"/>
              <a:gd name="T65" fmla="*/ 935 h 1088"/>
              <a:gd name="T66" fmla="*/ 226 w 918"/>
              <a:gd name="T67" fmla="*/ 1022 h 1088"/>
              <a:gd name="T68" fmla="*/ 192 w 918"/>
              <a:gd name="T69" fmla="*/ 1088 h 1088"/>
              <a:gd name="T70" fmla="*/ 140 w 918"/>
              <a:gd name="T71" fmla="*/ 914 h 1088"/>
              <a:gd name="T72" fmla="*/ 115 w 918"/>
              <a:gd name="T73" fmla="*/ 831 h 1088"/>
              <a:gd name="T74" fmla="*/ 78 w 918"/>
              <a:gd name="T75" fmla="*/ 736 h 1088"/>
              <a:gd name="T76" fmla="*/ 99 w 918"/>
              <a:gd name="T77" fmla="*/ 618 h 1088"/>
              <a:gd name="T78" fmla="*/ 103 w 918"/>
              <a:gd name="T79" fmla="*/ 528 h 1088"/>
              <a:gd name="T80" fmla="*/ 15 w 918"/>
              <a:gd name="T81" fmla="*/ 601 h 1088"/>
              <a:gd name="T82" fmla="*/ 1 w 918"/>
              <a:gd name="T83" fmla="*/ 409 h 1088"/>
              <a:gd name="T84" fmla="*/ 0 w 918"/>
              <a:gd name="T85" fmla="*/ 301 h 1088"/>
              <a:gd name="T86" fmla="*/ 83 w 918"/>
              <a:gd name="T87" fmla="*/ 282 h 1088"/>
              <a:gd name="T88" fmla="*/ 0 w 918"/>
              <a:gd name="T89" fmla="*/ 181 h 1088"/>
              <a:gd name="T90" fmla="*/ 195 w 918"/>
              <a:gd name="T91" fmla="*/ 311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18" h="1088">
                <a:moveTo>
                  <a:pt x="195" y="311"/>
                </a:moveTo>
                <a:lnTo>
                  <a:pt x="169" y="262"/>
                </a:lnTo>
                <a:lnTo>
                  <a:pt x="134" y="206"/>
                </a:lnTo>
                <a:lnTo>
                  <a:pt x="115" y="148"/>
                </a:lnTo>
                <a:lnTo>
                  <a:pt x="118" y="133"/>
                </a:lnTo>
                <a:lnTo>
                  <a:pt x="131" y="154"/>
                </a:lnTo>
                <a:lnTo>
                  <a:pt x="121" y="111"/>
                </a:lnTo>
                <a:lnTo>
                  <a:pt x="126" y="72"/>
                </a:lnTo>
                <a:lnTo>
                  <a:pt x="133" y="93"/>
                </a:lnTo>
                <a:lnTo>
                  <a:pt x="133" y="59"/>
                </a:lnTo>
                <a:lnTo>
                  <a:pt x="128" y="36"/>
                </a:lnTo>
                <a:lnTo>
                  <a:pt x="139" y="56"/>
                </a:lnTo>
                <a:lnTo>
                  <a:pt x="134" y="15"/>
                </a:lnTo>
                <a:lnTo>
                  <a:pt x="140" y="0"/>
                </a:lnTo>
                <a:lnTo>
                  <a:pt x="174" y="1"/>
                </a:lnTo>
                <a:lnTo>
                  <a:pt x="176" y="33"/>
                </a:lnTo>
                <a:lnTo>
                  <a:pt x="203" y="71"/>
                </a:lnTo>
                <a:lnTo>
                  <a:pt x="204" y="51"/>
                </a:lnTo>
                <a:lnTo>
                  <a:pt x="216" y="104"/>
                </a:lnTo>
                <a:lnTo>
                  <a:pt x="236" y="156"/>
                </a:lnTo>
                <a:lnTo>
                  <a:pt x="256" y="70"/>
                </a:lnTo>
                <a:lnTo>
                  <a:pt x="300" y="32"/>
                </a:lnTo>
                <a:lnTo>
                  <a:pt x="311" y="1"/>
                </a:lnTo>
                <a:lnTo>
                  <a:pt x="456" y="2"/>
                </a:lnTo>
                <a:lnTo>
                  <a:pt x="419" y="104"/>
                </a:lnTo>
                <a:lnTo>
                  <a:pt x="447" y="93"/>
                </a:lnTo>
                <a:lnTo>
                  <a:pt x="422" y="140"/>
                </a:lnTo>
                <a:lnTo>
                  <a:pt x="401" y="148"/>
                </a:lnTo>
                <a:lnTo>
                  <a:pt x="424" y="147"/>
                </a:lnTo>
                <a:lnTo>
                  <a:pt x="378" y="200"/>
                </a:lnTo>
                <a:lnTo>
                  <a:pt x="401" y="195"/>
                </a:lnTo>
                <a:lnTo>
                  <a:pt x="346" y="244"/>
                </a:lnTo>
                <a:lnTo>
                  <a:pt x="440" y="194"/>
                </a:lnTo>
                <a:lnTo>
                  <a:pt x="497" y="200"/>
                </a:lnTo>
                <a:lnTo>
                  <a:pt x="525" y="192"/>
                </a:lnTo>
                <a:lnTo>
                  <a:pt x="591" y="217"/>
                </a:lnTo>
                <a:lnTo>
                  <a:pt x="617" y="214"/>
                </a:lnTo>
                <a:lnTo>
                  <a:pt x="666" y="233"/>
                </a:lnTo>
                <a:lnTo>
                  <a:pt x="679" y="256"/>
                </a:lnTo>
                <a:lnTo>
                  <a:pt x="659" y="264"/>
                </a:lnTo>
                <a:lnTo>
                  <a:pt x="706" y="257"/>
                </a:lnTo>
                <a:lnTo>
                  <a:pt x="732" y="277"/>
                </a:lnTo>
                <a:lnTo>
                  <a:pt x="708" y="298"/>
                </a:lnTo>
                <a:lnTo>
                  <a:pt x="747" y="282"/>
                </a:lnTo>
                <a:lnTo>
                  <a:pt x="781" y="294"/>
                </a:lnTo>
                <a:lnTo>
                  <a:pt x="749" y="309"/>
                </a:lnTo>
                <a:lnTo>
                  <a:pt x="859" y="303"/>
                </a:lnTo>
                <a:lnTo>
                  <a:pt x="918" y="361"/>
                </a:lnTo>
                <a:lnTo>
                  <a:pt x="859" y="372"/>
                </a:lnTo>
                <a:lnTo>
                  <a:pt x="836" y="367"/>
                </a:lnTo>
                <a:lnTo>
                  <a:pt x="823" y="387"/>
                </a:lnTo>
                <a:lnTo>
                  <a:pt x="769" y="379"/>
                </a:lnTo>
                <a:lnTo>
                  <a:pt x="798" y="387"/>
                </a:lnTo>
                <a:lnTo>
                  <a:pt x="761" y="403"/>
                </a:lnTo>
                <a:lnTo>
                  <a:pt x="612" y="466"/>
                </a:lnTo>
                <a:lnTo>
                  <a:pt x="545" y="464"/>
                </a:lnTo>
                <a:lnTo>
                  <a:pt x="461" y="462"/>
                </a:lnTo>
                <a:lnTo>
                  <a:pt x="520" y="479"/>
                </a:lnTo>
                <a:lnTo>
                  <a:pt x="591" y="579"/>
                </a:lnTo>
                <a:lnTo>
                  <a:pt x="614" y="628"/>
                </a:lnTo>
                <a:lnTo>
                  <a:pt x="584" y="622"/>
                </a:lnTo>
                <a:lnTo>
                  <a:pt x="621" y="641"/>
                </a:lnTo>
                <a:lnTo>
                  <a:pt x="642" y="701"/>
                </a:lnTo>
                <a:lnTo>
                  <a:pt x="617" y="678"/>
                </a:lnTo>
                <a:lnTo>
                  <a:pt x="596" y="677"/>
                </a:lnTo>
                <a:lnTo>
                  <a:pt x="646" y="713"/>
                </a:lnTo>
                <a:lnTo>
                  <a:pt x="660" y="733"/>
                </a:lnTo>
                <a:lnTo>
                  <a:pt x="675" y="767"/>
                </a:lnTo>
                <a:lnTo>
                  <a:pt x="657" y="757"/>
                </a:lnTo>
                <a:lnTo>
                  <a:pt x="699" y="823"/>
                </a:lnTo>
                <a:lnTo>
                  <a:pt x="677" y="818"/>
                </a:lnTo>
                <a:lnTo>
                  <a:pt x="707" y="838"/>
                </a:lnTo>
                <a:lnTo>
                  <a:pt x="742" y="922"/>
                </a:lnTo>
                <a:lnTo>
                  <a:pt x="743" y="951"/>
                </a:lnTo>
                <a:lnTo>
                  <a:pt x="705" y="922"/>
                </a:lnTo>
                <a:lnTo>
                  <a:pt x="710" y="951"/>
                </a:lnTo>
                <a:lnTo>
                  <a:pt x="665" y="884"/>
                </a:lnTo>
                <a:lnTo>
                  <a:pt x="677" y="914"/>
                </a:lnTo>
                <a:lnTo>
                  <a:pt x="594" y="833"/>
                </a:lnTo>
                <a:lnTo>
                  <a:pt x="624" y="876"/>
                </a:lnTo>
                <a:lnTo>
                  <a:pt x="582" y="841"/>
                </a:lnTo>
                <a:lnTo>
                  <a:pt x="562" y="818"/>
                </a:lnTo>
                <a:lnTo>
                  <a:pt x="584" y="861"/>
                </a:lnTo>
                <a:lnTo>
                  <a:pt x="525" y="818"/>
                </a:lnTo>
                <a:lnTo>
                  <a:pt x="504" y="796"/>
                </a:lnTo>
                <a:lnTo>
                  <a:pt x="510" y="821"/>
                </a:lnTo>
                <a:lnTo>
                  <a:pt x="460" y="779"/>
                </a:lnTo>
                <a:lnTo>
                  <a:pt x="468" y="805"/>
                </a:lnTo>
                <a:lnTo>
                  <a:pt x="359" y="722"/>
                </a:lnTo>
                <a:lnTo>
                  <a:pt x="345" y="674"/>
                </a:lnTo>
                <a:lnTo>
                  <a:pt x="346" y="715"/>
                </a:lnTo>
                <a:lnTo>
                  <a:pt x="316" y="679"/>
                </a:lnTo>
                <a:lnTo>
                  <a:pt x="308" y="792"/>
                </a:lnTo>
                <a:lnTo>
                  <a:pt x="301" y="818"/>
                </a:lnTo>
                <a:lnTo>
                  <a:pt x="286" y="787"/>
                </a:lnTo>
                <a:lnTo>
                  <a:pt x="290" y="862"/>
                </a:lnTo>
                <a:lnTo>
                  <a:pt x="262" y="899"/>
                </a:lnTo>
                <a:lnTo>
                  <a:pt x="256" y="875"/>
                </a:lnTo>
                <a:lnTo>
                  <a:pt x="248" y="935"/>
                </a:lnTo>
                <a:lnTo>
                  <a:pt x="231" y="948"/>
                </a:lnTo>
                <a:lnTo>
                  <a:pt x="221" y="933"/>
                </a:lnTo>
                <a:lnTo>
                  <a:pt x="226" y="1022"/>
                </a:lnTo>
                <a:lnTo>
                  <a:pt x="217" y="1006"/>
                </a:lnTo>
                <a:lnTo>
                  <a:pt x="207" y="1073"/>
                </a:lnTo>
                <a:lnTo>
                  <a:pt x="192" y="1088"/>
                </a:lnTo>
                <a:lnTo>
                  <a:pt x="174" y="1026"/>
                </a:lnTo>
                <a:lnTo>
                  <a:pt x="162" y="956"/>
                </a:lnTo>
                <a:lnTo>
                  <a:pt x="140" y="914"/>
                </a:lnTo>
                <a:lnTo>
                  <a:pt x="145" y="865"/>
                </a:lnTo>
                <a:lnTo>
                  <a:pt x="132" y="904"/>
                </a:lnTo>
                <a:lnTo>
                  <a:pt x="115" y="831"/>
                </a:lnTo>
                <a:lnTo>
                  <a:pt x="122" y="804"/>
                </a:lnTo>
                <a:lnTo>
                  <a:pt x="104" y="827"/>
                </a:lnTo>
                <a:lnTo>
                  <a:pt x="78" y="736"/>
                </a:lnTo>
                <a:lnTo>
                  <a:pt x="90" y="719"/>
                </a:lnTo>
                <a:lnTo>
                  <a:pt x="71" y="652"/>
                </a:lnTo>
                <a:lnTo>
                  <a:pt x="99" y="618"/>
                </a:lnTo>
                <a:lnTo>
                  <a:pt x="72" y="623"/>
                </a:lnTo>
                <a:lnTo>
                  <a:pt x="96" y="555"/>
                </a:lnTo>
                <a:lnTo>
                  <a:pt x="103" y="528"/>
                </a:lnTo>
                <a:lnTo>
                  <a:pt x="67" y="567"/>
                </a:lnTo>
                <a:lnTo>
                  <a:pt x="43" y="587"/>
                </a:lnTo>
                <a:lnTo>
                  <a:pt x="15" y="601"/>
                </a:lnTo>
                <a:lnTo>
                  <a:pt x="17" y="573"/>
                </a:lnTo>
                <a:lnTo>
                  <a:pt x="1" y="596"/>
                </a:lnTo>
                <a:lnTo>
                  <a:pt x="1" y="409"/>
                </a:lnTo>
                <a:lnTo>
                  <a:pt x="42" y="382"/>
                </a:lnTo>
                <a:lnTo>
                  <a:pt x="0" y="361"/>
                </a:lnTo>
                <a:lnTo>
                  <a:pt x="0" y="301"/>
                </a:lnTo>
                <a:lnTo>
                  <a:pt x="42" y="285"/>
                </a:lnTo>
                <a:lnTo>
                  <a:pt x="64" y="301"/>
                </a:lnTo>
                <a:lnTo>
                  <a:pt x="83" y="282"/>
                </a:lnTo>
                <a:lnTo>
                  <a:pt x="175" y="333"/>
                </a:lnTo>
                <a:lnTo>
                  <a:pt x="1" y="206"/>
                </a:lnTo>
                <a:lnTo>
                  <a:pt x="0" y="181"/>
                </a:lnTo>
                <a:lnTo>
                  <a:pt x="38" y="209"/>
                </a:lnTo>
                <a:lnTo>
                  <a:pt x="178" y="316"/>
                </a:lnTo>
                <a:lnTo>
                  <a:pt x="195" y="311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FF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63" name="Freeform 7"/>
          <p:cNvSpPr>
            <a:spLocks/>
          </p:cNvSpPr>
          <p:nvPr/>
        </p:nvSpPr>
        <p:spPr bwMode="gray">
          <a:xfrm>
            <a:off x="381000" y="0"/>
            <a:ext cx="993775" cy="896938"/>
          </a:xfrm>
          <a:custGeom>
            <a:avLst/>
            <a:gdLst>
              <a:gd name="T0" fmla="*/ 463 w 890"/>
              <a:gd name="T1" fmla="*/ 39 h 803"/>
              <a:gd name="T2" fmla="*/ 566 w 890"/>
              <a:gd name="T3" fmla="*/ 25 h 803"/>
              <a:gd name="T4" fmla="*/ 655 w 890"/>
              <a:gd name="T5" fmla="*/ 29 h 803"/>
              <a:gd name="T6" fmla="*/ 757 w 890"/>
              <a:gd name="T7" fmla="*/ 30 h 803"/>
              <a:gd name="T8" fmla="*/ 874 w 890"/>
              <a:gd name="T9" fmla="*/ 13 h 803"/>
              <a:gd name="T10" fmla="*/ 781 w 890"/>
              <a:gd name="T11" fmla="*/ 56 h 803"/>
              <a:gd name="T12" fmla="*/ 765 w 890"/>
              <a:gd name="T13" fmla="*/ 95 h 803"/>
              <a:gd name="T14" fmla="*/ 666 w 890"/>
              <a:gd name="T15" fmla="*/ 159 h 803"/>
              <a:gd name="T16" fmla="*/ 607 w 890"/>
              <a:gd name="T17" fmla="*/ 169 h 803"/>
              <a:gd name="T18" fmla="*/ 646 w 890"/>
              <a:gd name="T19" fmla="*/ 199 h 803"/>
              <a:gd name="T20" fmla="*/ 720 w 890"/>
              <a:gd name="T21" fmla="*/ 295 h 803"/>
              <a:gd name="T22" fmla="*/ 751 w 890"/>
              <a:gd name="T23" fmla="*/ 366 h 803"/>
              <a:gd name="T24" fmla="*/ 769 w 890"/>
              <a:gd name="T25" fmla="*/ 407 h 803"/>
              <a:gd name="T26" fmla="*/ 788 w 890"/>
              <a:gd name="T27" fmla="*/ 444 h 803"/>
              <a:gd name="T28" fmla="*/ 830 w 890"/>
              <a:gd name="T29" fmla="*/ 558 h 803"/>
              <a:gd name="T30" fmla="*/ 762 w 890"/>
              <a:gd name="T31" fmla="*/ 520 h 803"/>
              <a:gd name="T32" fmla="*/ 717 w 890"/>
              <a:gd name="T33" fmla="*/ 497 h 803"/>
              <a:gd name="T34" fmla="*/ 511 w 890"/>
              <a:gd name="T35" fmla="*/ 365 h 803"/>
              <a:gd name="T36" fmla="*/ 507 w 890"/>
              <a:gd name="T37" fmla="*/ 545 h 803"/>
              <a:gd name="T38" fmla="*/ 485 w 890"/>
              <a:gd name="T39" fmla="*/ 603 h 803"/>
              <a:gd name="T40" fmla="*/ 480 w 890"/>
              <a:gd name="T41" fmla="*/ 612 h 803"/>
              <a:gd name="T42" fmla="*/ 461 w 890"/>
              <a:gd name="T43" fmla="*/ 643 h 803"/>
              <a:gd name="T44" fmla="*/ 446 w 890"/>
              <a:gd name="T45" fmla="*/ 716 h 803"/>
              <a:gd name="T46" fmla="*/ 399 w 890"/>
              <a:gd name="T47" fmla="*/ 765 h 803"/>
              <a:gd name="T48" fmla="*/ 386 w 890"/>
              <a:gd name="T49" fmla="*/ 745 h 803"/>
              <a:gd name="T50" fmla="*/ 372 w 890"/>
              <a:gd name="T51" fmla="*/ 651 h 803"/>
              <a:gd name="T52" fmla="*/ 352 w 890"/>
              <a:gd name="T53" fmla="*/ 606 h 803"/>
              <a:gd name="T54" fmla="*/ 337 w 890"/>
              <a:gd name="T55" fmla="*/ 546 h 803"/>
              <a:gd name="T56" fmla="*/ 329 w 890"/>
              <a:gd name="T57" fmla="*/ 424 h 803"/>
              <a:gd name="T58" fmla="*/ 243 w 890"/>
              <a:gd name="T59" fmla="*/ 472 h 803"/>
              <a:gd name="T60" fmla="*/ 192 w 890"/>
              <a:gd name="T61" fmla="*/ 501 h 803"/>
              <a:gd name="T62" fmla="*/ 128 w 890"/>
              <a:gd name="T63" fmla="*/ 522 h 803"/>
              <a:gd name="T64" fmla="*/ 69 w 890"/>
              <a:gd name="T65" fmla="*/ 559 h 803"/>
              <a:gd name="T66" fmla="*/ 12 w 890"/>
              <a:gd name="T67" fmla="*/ 578 h 803"/>
              <a:gd name="T68" fmla="*/ 78 w 890"/>
              <a:gd name="T69" fmla="*/ 450 h 803"/>
              <a:gd name="T70" fmla="*/ 110 w 890"/>
              <a:gd name="T71" fmla="*/ 387 h 803"/>
              <a:gd name="T72" fmla="*/ 141 w 890"/>
              <a:gd name="T73" fmla="*/ 313 h 803"/>
              <a:gd name="T74" fmla="*/ 217 w 890"/>
              <a:gd name="T75" fmla="*/ 257 h 803"/>
              <a:gd name="T76" fmla="*/ 269 w 890"/>
              <a:gd name="T77" fmla="*/ 207 h 803"/>
              <a:gd name="T78" fmla="*/ 178 w 890"/>
              <a:gd name="T79" fmla="*/ 201 h 803"/>
              <a:gd name="T80" fmla="*/ 155 w 890"/>
              <a:gd name="T81" fmla="*/ 172 h 803"/>
              <a:gd name="T82" fmla="*/ 58 w 890"/>
              <a:gd name="T83" fmla="*/ 166 h 803"/>
              <a:gd name="T84" fmla="*/ 132 w 890"/>
              <a:gd name="T85" fmla="*/ 108 h 803"/>
              <a:gd name="T86" fmla="*/ 261 w 890"/>
              <a:gd name="T87" fmla="*/ 82 h 803"/>
              <a:gd name="T88" fmla="*/ 303 w 890"/>
              <a:gd name="T89" fmla="*/ 56 h 803"/>
              <a:gd name="T90" fmla="*/ 279 w 890"/>
              <a:gd name="T91" fmla="*/ 3 h 803"/>
              <a:gd name="T92" fmla="*/ 392 w 890"/>
              <a:gd name="T93" fmla="*/ 54 h 803"/>
              <a:gd name="T94" fmla="*/ 410 w 890"/>
              <a:gd name="T95" fmla="*/ 2 h 8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890" h="803">
                <a:moveTo>
                  <a:pt x="440" y="133"/>
                </a:moveTo>
                <a:lnTo>
                  <a:pt x="453" y="90"/>
                </a:lnTo>
                <a:lnTo>
                  <a:pt x="463" y="39"/>
                </a:lnTo>
                <a:lnTo>
                  <a:pt x="486" y="2"/>
                </a:lnTo>
                <a:lnTo>
                  <a:pt x="570" y="3"/>
                </a:lnTo>
                <a:lnTo>
                  <a:pt x="566" y="25"/>
                </a:lnTo>
                <a:lnTo>
                  <a:pt x="550" y="66"/>
                </a:lnTo>
                <a:lnTo>
                  <a:pt x="608" y="27"/>
                </a:lnTo>
                <a:lnTo>
                  <a:pt x="655" y="29"/>
                </a:lnTo>
                <a:lnTo>
                  <a:pt x="678" y="18"/>
                </a:lnTo>
                <a:lnTo>
                  <a:pt x="762" y="15"/>
                </a:lnTo>
                <a:lnTo>
                  <a:pt x="757" y="30"/>
                </a:lnTo>
                <a:lnTo>
                  <a:pt x="790" y="7"/>
                </a:lnTo>
                <a:lnTo>
                  <a:pt x="890" y="0"/>
                </a:lnTo>
                <a:lnTo>
                  <a:pt x="874" y="13"/>
                </a:lnTo>
                <a:lnTo>
                  <a:pt x="822" y="33"/>
                </a:lnTo>
                <a:lnTo>
                  <a:pt x="838" y="37"/>
                </a:lnTo>
                <a:lnTo>
                  <a:pt x="781" y="56"/>
                </a:lnTo>
                <a:lnTo>
                  <a:pt x="798" y="61"/>
                </a:lnTo>
                <a:lnTo>
                  <a:pt x="741" y="89"/>
                </a:lnTo>
                <a:lnTo>
                  <a:pt x="765" y="95"/>
                </a:lnTo>
                <a:lnTo>
                  <a:pt x="683" y="136"/>
                </a:lnTo>
                <a:lnTo>
                  <a:pt x="706" y="145"/>
                </a:lnTo>
                <a:lnTo>
                  <a:pt x="666" y="159"/>
                </a:lnTo>
                <a:lnTo>
                  <a:pt x="649" y="151"/>
                </a:lnTo>
                <a:lnTo>
                  <a:pt x="663" y="164"/>
                </a:lnTo>
                <a:lnTo>
                  <a:pt x="607" y="169"/>
                </a:lnTo>
                <a:lnTo>
                  <a:pt x="623" y="179"/>
                </a:lnTo>
                <a:lnTo>
                  <a:pt x="565" y="176"/>
                </a:lnTo>
                <a:lnTo>
                  <a:pt x="646" y="199"/>
                </a:lnTo>
                <a:lnTo>
                  <a:pt x="676" y="234"/>
                </a:lnTo>
                <a:lnTo>
                  <a:pt x="697" y="244"/>
                </a:lnTo>
                <a:lnTo>
                  <a:pt x="720" y="295"/>
                </a:lnTo>
                <a:lnTo>
                  <a:pt x="737" y="308"/>
                </a:lnTo>
                <a:lnTo>
                  <a:pt x="755" y="346"/>
                </a:lnTo>
                <a:lnTo>
                  <a:pt x="751" y="366"/>
                </a:lnTo>
                <a:lnTo>
                  <a:pt x="735" y="359"/>
                </a:lnTo>
                <a:lnTo>
                  <a:pt x="766" y="382"/>
                </a:lnTo>
                <a:lnTo>
                  <a:pt x="769" y="407"/>
                </a:lnTo>
                <a:lnTo>
                  <a:pt x="744" y="407"/>
                </a:lnTo>
                <a:lnTo>
                  <a:pt x="775" y="418"/>
                </a:lnTo>
                <a:lnTo>
                  <a:pt x="788" y="444"/>
                </a:lnTo>
                <a:lnTo>
                  <a:pt x="762" y="435"/>
                </a:lnTo>
                <a:lnTo>
                  <a:pt x="829" y="492"/>
                </a:lnTo>
                <a:lnTo>
                  <a:pt x="830" y="558"/>
                </a:lnTo>
                <a:lnTo>
                  <a:pt x="790" y="532"/>
                </a:lnTo>
                <a:lnTo>
                  <a:pt x="780" y="516"/>
                </a:lnTo>
                <a:lnTo>
                  <a:pt x="762" y="520"/>
                </a:lnTo>
                <a:lnTo>
                  <a:pt x="735" y="487"/>
                </a:lnTo>
                <a:lnTo>
                  <a:pt x="748" y="507"/>
                </a:lnTo>
                <a:lnTo>
                  <a:pt x="717" y="497"/>
                </a:lnTo>
                <a:lnTo>
                  <a:pt x="596" y="450"/>
                </a:lnTo>
                <a:lnTo>
                  <a:pt x="557" y="412"/>
                </a:lnTo>
                <a:lnTo>
                  <a:pt x="511" y="365"/>
                </a:lnTo>
                <a:lnTo>
                  <a:pt x="536" y="407"/>
                </a:lnTo>
                <a:lnTo>
                  <a:pt x="522" y="503"/>
                </a:lnTo>
                <a:lnTo>
                  <a:pt x="507" y="545"/>
                </a:lnTo>
                <a:lnTo>
                  <a:pt x="494" y="525"/>
                </a:lnTo>
                <a:lnTo>
                  <a:pt x="506" y="556"/>
                </a:lnTo>
                <a:lnTo>
                  <a:pt x="485" y="603"/>
                </a:lnTo>
                <a:lnTo>
                  <a:pt x="482" y="576"/>
                </a:lnTo>
                <a:lnTo>
                  <a:pt x="471" y="563"/>
                </a:lnTo>
                <a:lnTo>
                  <a:pt x="480" y="612"/>
                </a:lnTo>
                <a:lnTo>
                  <a:pt x="478" y="630"/>
                </a:lnTo>
                <a:lnTo>
                  <a:pt x="467" y="659"/>
                </a:lnTo>
                <a:lnTo>
                  <a:pt x="461" y="643"/>
                </a:lnTo>
                <a:lnTo>
                  <a:pt x="450" y="705"/>
                </a:lnTo>
                <a:lnTo>
                  <a:pt x="441" y="689"/>
                </a:lnTo>
                <a:lnTo>
                  <a:pt x="446" y="716"/>
                </a:lnTo>
                <a:lnTo>
                  <a:pt x="421" y="785"/>
                </a:lnTo>
                <a:lnTo>
                  <a:pt x="405" y="803"/>
                </a:lnTo>
                <a:lnTo>
                  <a:pt x="399" y="765"/>
                </a:lnTo>
                <a:lnTo>
                  <a:pt x="386" y="784"/>
                </a:lnTo>
                <a:lnTo>
                  <a:pt x="396" y="720"/>
                </a:lnTo>
                <a:lnTo>
                  <a:pt x="386" y="745"/>
                </a:lnTo>
                <a:lnTo>
                  <a:pt x="384" y="652"/>
                </a:lnTo>
                <a:lnTo>
                  <a:pt x="377" y="694"/>
                </a:lnTo>
                <a:lnTo>
                  <a:pt x="372" y="651"/>
                </a:lnTo>
                <a:lnTo>
                  <a:pt x="374" y="627"/>
                </a:lnTo>
                <a:lnTo>
                  <a:pt x="362" y="662"/>
                </a:lnTo>
                <a:lnTo>
                  <a:pt x="352" y="606"/>
                </a:lnTo>
                <a:lnTo>
                  <a:pt x="353" y="582"/>
                </a:lnTo>
                <a:lnTo>
                  <a:pt x="342" y="600"/>
                </a:lnTo>
                <a:lnTo>
                  <a:pt x="337" y="546"/>
                </a:lnTo>
                <a:lnTo>
                  <a:pt x="328" y="566"/>
                </a:lnTo>
                <a:lnTo>
                  <a:pt x="310" y="459"/>
                </a:lnTo>
                <a:lnTo>
                  <a:pt x="329" y="424"/>
                </a:lnTo>
                <a:lnTo>
                  <a:pt x="306" y="448"/>
                </a:lnTo>
                <a:lnTo>
                  <a:pt x="309" y="411"/>
                </a:lnTo>
                <a:lnTo>
                  <a:pt x="243" y="472"/>
                </a:lnTo>
                <a:lnTo>
                  <a:pt x="223" y="483"/>
                </a:lnTo>
                <a:lnTo>
                  <a:pt x="231" y="457"/>
                </a:lnTo>
                <a:lnTo>
                  <a:pt x="192" y="501"/>
                </a:lnTo>
                <a:lnTo>
                  <a:pt x="157" y="508"/>
                </a:lnTo>
                <a:lnTo>
                  <a:pt x="166" y="491"/>
                </a:lnTo>
                <a:lnTo>
                  <a:pt x="128" y="522"/>
                </a:lnTo>
                <a:lnTo>
                  <a:pt x="112" y="520"/>
                </a:lnTo>
                <a:lnTo>
                  <a:pt x="113" y="506"/>
                </a:lnTo>
                <a:lnTo>
                  <a:pt x="69" y="559"/>
                </a:lnTo>
                <a:lnTo>
                  <a:pt x="71" y="546"/>
                </a:lnTo>
                <a:lnTo>
                  <a:pt x="30" y="579"/>
                </a:lnTo>
                <a:lnTo>
                  <a:pt x="12" y="578"/>
                </a:lnTo>
                <a:lnTo>
                  <a:pt x="37" y="533"/>
                </a:lnTo>
                <a:lnTo>
                  <a:pt x="67" y="486"/>
                </a:lnTo>
                <a:lnTo>
                  <a:pt x="78" y="450"/>
                </a:lnTo>
                <a:lnTo>
                  <a:pt x="108" y="424"/>
                </a:lnTo>
                <a:lnTo>
                  <a:pt x="79" y="440"/>
                </a:lnTo>
                <a:lnTo>
                  <a:pt x="110" y="387"/>
                </a:lnTo>
                <a:lnTo>
                  <a:pt x="129" y="377"/>
                </a:lnTo>
                <a:lnTo>
                  <a:pt x="104" y="379"/>
                </a:lnTo>
                <a:lnTo>
                  <a:pt x="141" y="313"/>
                </a:lnTo>
                <a:lnTo>
                  <a:pt x="156" y="310"/>
                </a:lnTo>
                <a:lnTo>
                  <a:pt x="183" y="262"/>
                </a:lnTo>
                <a:lnTo>
                  <a:pt x="217" y="257"/>
                </a:lnTo>
                <a:lnTo>
                  <a:pt x="199" y="245"/>
                </a:lnTo>
                <a:lnTo>
                  <a:pt x="250" y="218"/>
                </a:lnTo>
                <a:lnTo>
                  <a:pt x="269" y="207"/>
                </a:lnTo>
                <a:lnTo>
                  <a:pt x="227" y="210"/>
                </a:lnTo>
                <a:lnTo>
                  <a:pt x="202" y="208"/>
                </a:lnTo>
                <a:lnTo>
                  <a:pt x="178" y="201"/>
                </a:lnTo>
                <a:lnTo>
                  <a:pt x="194" y="185"/>
                </a:lnTo>
                <a:lnTo>
                  <a:pt x="137" y="189"/>
                </a:lnTo>
                <a:lnTo>
                  <a:pt x="155" y="172"/>
                </a:lnTo>
                <a:lnTo>
                  <a:pt x="107" y="184"/>
                </a:lnTo>
                <a:lnTo>
                  <a:pt x="121" y="166"/>
                </a:lnTo>
                <a:lnTo>
                  <a:pt x="58" y="166"/>
                </a:lnTo>
                <a:lnTo>
                  <a:pt x="0" y="158"/>
                </a:lnTo>
                <a:lnTo>
                  <a:pt x="85" y="133"/>
                </a:lnTo>
                <a:lnTo>
                  <a:pt x="132" y="108"/>
                </a:lnTo>
                <a:lnTo>
                  <a:pt x="146" y="109"/>
                </a:lnTo>
                <a:lnTo>
                  <a:pt x="223" y="74"/>
                </a:lnTo>
                <a:lnTo>
                  <a:pt x="261" y="82"/>
                </a:lnTo>
                <a:lnTo>
                  <a:pt x="314" y="88"/>
                </a:lnTo>
                <a:lnTo>
                  <a:pt x="288" y="57"/>
                </a:lnTo>
                <a:lnTo>
                  <a:pt x="303" y="56"/>
                </a:lnTo>
                <a:lnTo>
                  <a:pt x="281" y="33"/>
                </a:lnTo>
                <a:lnTo>
                  <a:pt x="299" y="37"/>
                </a:lnTo>
                <a:lnTo>
                  <a:pt x="279" y="3"/>
                </a:lnTo>
                <a:lnTo>
                  <a:pt x="367" y="33"/>
                </a:lnTo>
                <a:lnTo>
                  <a:pt x="372" y="54"/>
                </a:lnTo>
                <a:lnTo>
                  <a:pt x="392" y="54"/>
                </a:lnTo>
                <a:lnTo>
                  <a:pt x="417" y="134"/>
                </a:lnTo>
                <a:lnTo>
                  <a:pt x="392" y="2"/>
                </a:lnTo>
                <a:lnTo>
                  <a:pt x="410" y="2"/>
                </a:lnTo>
                <a:lnTo>
                  <a:pt x="429" y="126"/>
                </a:lnTo>
                <a:lnTo>
                  <a:pt x="440" y="133"/>
                </a:ln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rgbClr val="FF4401"/>
              </a:gs>
            </a:gsLst>
            <a:lin ang="0" scaled="1"/>
          </a:gradFill>
          <a:ln w="952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64" name="Freeform 8"/>
          <p:cNvSpPr>
            <a:spLocks/>
          </p:cNvSpPr>
          <p:nvPr/>
        </p:nvSpPr>
        <p:spPr bwMode="gray">
          <a:xfrm>
            <a:off x="7920038" y="1588"/>
            <a:ext cx="1184275" cy="790575"/>
          </a:xfrm>
          <a:custGeom>
            <a:avLst/>
            <a:gdLst>
              <a:gd name="T0" fmla="*/ 922 w 1147"/>
              <a:gd name="T1" fmla="*/ 13 h 766"/>
              <a:gd name="T2" fmla="*/ 911 w 1147"/>
              <a:gd name="T3" fmla="*/ 41 h 766"/>
              <a:gd name="T4" fmla="*/ 979 w 1147"/>
              <a:gd name="T5" fmla="*/ 69 h 766"/>
              <a:gd name="T6" fmla="*/ 994 w 1147"/>
              <a:gd name="T7" fmla="*/ 76 h 766"/>
              <a:gd name="T8" fmla="*/ 992 w 1147"/>
              <a:gd name="T9" fmla="*/ 103 h 766"/>
              <a:gd name="T10" fmla="*/ 1147 w 1147"/>
              <a:gd name="T11" fmla="*/ 184 h 766"/>
              <a:gd name="T12" fmla="*/ 1066 w 1147"/>
              <a:gd name="T13" fmla="*/ 175 h 766"/>
              <a:gd name="T14" fmla="*/ 998 w 1147"/>
              <a:gd name="T15" fmla="*/ 175 h 766"/>
              <a:gd name="T16" fmla="*/ 985 w 1147"/>
              <a:gd name="T17" fmla="*/ 197 h 766"/>
              <a:gd name="T18" fmla="*/ 761 w 1147"/>
              <a:gd name="T19" fmla="*/ 218 h 766"/>
              <a:gd name="T20" fmla="*/ 735 w 1147"/>
              <a:gd name="T21" fmla="*/ 228 h 766"/>
              <a:gd name="T22" fmla="*/ 798 w 1147"/>
              <a:gd name="T23" fmla="*/ 392 h 766"/>
              <a:gd name="T24" fmla="*/ 805 w 1147"/>
              <a:gd name="T25" fmla="*/ 406 h 766"/>
              <a:gd name="T26" fmla="*/ 792 w 1147"/>
              <a:gd name="T27" fmla="*/ 442 h 766"/>
              <a:gd name="T28" fmla="*/ 815 w 1147"/>
              <a:gd name="T29" fmla="*/ 481 h 766"/>
              <a:gd name="T30" fmla="*/ 834 w 1147"/>
              <a:gd name="T31" fmla="*/ 540 h 766"/>
              <a:gd name="T32" fmla="*/ 847 w 1147"/>
              <a:gd name="T33" fmla="*/ 599 h 766"/>
              <a:gd name="T34" fmla="*/ 852 w 1147"/>
              <a:gd name="T35" fmla="*/ 615 h 766"/>
              <a:gd name="T36" fmla="*/ 867 w 1147"/>
              <a:gd name="T37" fmla="*/ 734 h 766"/>
              <a:gd name="T38" fmla="*/ 835 w 1147"/>
              <a:gd name="T39" fmla="*/ 726 h 766"/>
              <a:gd name="T40" fmla="*/ 808 w 1147"/>
              <a:gd name="T41" fmla="*/ 685 h 766"/>
              <a:gd name="T42" fmla="*/ 764 w 1147"/>
              <a:gd name="T43" fmla="*/ 638 h 766"/>
              <a:gd name="T44" fmla="*/ 715 w 1147"/>
              <a:gd name="T45" fmla="*/ 569 h 766"/>
              <a:gd name="T46" fmla="*/ 676 w 1147"/>
              <a:gd name="T47" fmla="*/ 562 h 766"/>
              <a:gd name="T48" fmla="*/ 662 w 1147"/>
              <a:gd name="T49" fmla="*/ 563 h 766"/>
              <a:gd name="T50" fmla="*/ 624 w 1147"/>
              <a:gd name="T51" fmla="*/ 539 h 766"/>
              <a:gd name="T52" fmla="*/ 527 w 1147"/>
              <a:gd name="T53" fmla="*/ 388 h 766"/>
              <a:gd name="T54" fmla="*/ 497 w 1147"/>
              <a:gd name="T55" fmla="*/ 387 h 766"/>
              <a:gd name="T56" fmla="*/ 458 w 1147"/>
              <a:gd name="T57" fmla="*/ 521 h 766"/>
              <a:gd name="T58" fmla="*/ 438 w 1147"/>
              <a:gd name="T59" fmla="*/ 562 h 766"/>
              <a:gd name="T60" fmla="*/ 403 w 1147"/>
              <a:gd name="T61" fmla="*/ 569 h 766"/>
              <a:gd name="T62" fmla="*/ 365 w 1147"/>
              <a:gd name="T63" fmla="*/ 637 h 766"/>
              <a:gd name="T64" fmla="*/ 347 w 1147"/>
              <a:gd name="T65" fmla="*/ 707 h 766"/>
              <a:gd name="T66" fmla="*/ 318 w 1147"/>
              <a:gd name="T67" fmla="*/ 755 h 766"/>
              <a:gd name="T68" fmla="*/ 294 w 1147"/>
              <a:gd name="T69" fmla="*/ 701 h 766"/>
              <a:gd name="T70" fmla="*/ 281 w 1147"/>
              <a:gd name="T71" fmla="*/ 586 h 766"/>
              <a:gd name="T72" fmla="*/ 275 w 1147"/>
              <a:gd name="T73" fmla="*/ 575 h 766"/>
              <a:gd name="T74" fmla="*/ 285 w 1147"/>
              <a:gd name="T75" fmla="*/ 474 h 766"/>
              <a:gd name="T76" fmla="*/ 254 w 1147"/>
              <a:gd name="T77" fmla="*/ 400 h 766"/>
              <a:gd name="T78" fmla="*/ 262 w 1147"/>
              <a:gd name="T79" fmla="*/ 315 h 766"/>
              <a:gd name="T80" fmla="*/ 268 w 1147"/>
              <a:gd name="T81" fmla="*/ 288 h 766"/>
              <a:gd name="T82" fmla="*/ 316 w 1147"/>
              <a:gd name="T83" fmla="*/ 200 h 766"/>
              <a:gd name="T84" fmla="*/ 245 w 1147"/>
              <a:gd name="T85" fmla="*/ 246 h 766"/>
              <a:gd name="T86" fmla="*/ 223 w 1147"/>
              <a:gd name="T87" fmla="*/ 228 h 766"/>
              <a:gd name="T88" fmla="*/ 172 w 1147"/>
              <a:gd name="T89" fmla="*/ 241 h 766"/>
              <a:gd name="T90" fmla="*/ 132 w 1147"/>
              <a:gd name="T91" fmla="*/ 259 h 766"/>
              <a:gd name="T92" fmla="*/ 0 w 1147"/>
              <a:gd name="T93" fmla="*/ 332 h 766"/>
              <a:gd name="T94" fmla="*/ 105 w 1147"/>
              <a:gd name="T95" fmla="*/ 189 h 766"/>
              <a:gd name="T96" fmla="*/ 176 w 1147"/>
              <a:gd name="T97" fmla="*/ 92 h 766"/>
              <a:gd name="T98" fmla="*/ 282 w 1147"/>
              <a:gd name="T99" fmla="*/ 44 h 766"/>
              <a:gd name="T100" fmla="*/ 249 w 1147"/>
              <a:gd name="T101" fmla="*/ 19 h 766"/>
              <a:gd name="T102" fmla="*/ 232 w 1147"/>
              <a:gd name="T103" fmla="*/ 0 h 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47" h="766">
                <a:moveTo>
                  <a:pt x="906" y="0"/>
                </a:moveTo>
                <a:lnTo>
                  <a:pt x="922" y="13"/>
                </a:lnTo>
                <a:lnTo>
                  <a:pt x="932" y="37"/>
                </a:lnTo>
                <a:lnTo>
                  <a:pt x="911" y="41"/>
                </a:lnTo>
                <a:lnTo>
                  <a:pt x="959" y="44"/>
                </a:lnTo>
                <a:lnTo>
                  <a:pt x="979" y="69"/>
                </a:lnTo>
                <a:lnTo>
                  <a:pt x="953" y="86"/>
                </a:lnTo>
                <a:lnTo>
                  <a:pt x="994" y="76"/>
                </a:lnTo>
                <a:lnTo>
                  <a:pt x="1024" y="93"/>
                </a:lnTo>
                <a:lnTo>
                  <a:pt x="992" y="103"/>
                </a:lnTo>
                <a:lnTo>
                  <a:pt x="1101" y="117"/>
                </a:lnTo>
                <a:lnTo>
                  <a:pt x="1147" y="184"/>
                </a:lnTo>
                <a:lnTo>
                  <a:pt x="1088" y="185"/>
                </a:lnTo>
                <a:lnTo>
                  <a:pt x="1066" y="175"/>
                </a:lnTo>
                <a:lnTo>
                  <a:pt x="1049" y="192"/>
                </a:lnTo>
                <a:lnTo>
                  <a:pt x="998" y="175"/>
                </a:lnTo>
                <a:lnTo>
                  <a:pt x="1026" y="188"/>
                </a:lnTo>
                <a:lnTo>
                  <a:pt x="985" y="197"/>
                </a:lnTo>
                <a:lnTo>
                  <a:pt x="827" y="231"/>
                </a:lnTo>
                <a:lnTo>
                  <a:pt x="761" y="218"/>
                </a:lnTo>
                <a:lnTo>
                  <a:pt x="679" y="201"/>
                </a:lnTo>
                <a:lnTo>
                  <a:pt x="735" y="228"/>
                </a:lnTo>
                <a:lnTo>
                  <a:pt x="785" y="339"/>
                </a:lnTo>
                <a:lnTo>
                  <a:pt x="798" y="392"/>
                </a:lnTo>
                <a:lnTo>
                  <a:pt x="770" y="380"/>
                </a:lnTo>
                <a:lnTo>
                  <a:pt x="805" y="406"/>
                </a:lnTo>
                <a:lnTo>
                  <a:pt x="815" y="468"/>
                </a:lnTo>
                <a:lnTo>
                  <a:pt x="792" y="442"/>
                </a:lnTo>
                <a:lnTo>
                  <a:pt x="773" y="437"/>
                </a:lnTo>
                <a:lnTo>
                  <a:pt x="815" y="481"/>
                </a:lnTo>
                <a:lnTo>
                  <a:pt x="825" y="503"/>
                </a:lnTo>
                <a:lnTo>
                  <a:pt x="834" y="540"/>
                </a:lnTo>
                <a:lnTo>
                  <a:pt x="818" y="527"/>
                </a:lnTo>
                <a:lnTo>
                  <a:pt x="847" y="599"/>
                </a:lnTo>
                <a:lnTo>
                  <a:pt x="826" y="590"/>
                </a:lnTo>
                <a:lnTo>
                  <a:pt x="852" y="615"/>
                </a:lnTo>
                <a:lnTo>
                  <a:pt x="871" y="704"/>
                </a:lnTo>
                <a:lnTo>
                  <a:pt x="867" y="734"/>
                </a:lnTo>
                <a:lnTo>
                  <a:pt x="836" y="697"/>
                </a:lnTo>
                <a:lnTo>
                  <a:pt x="835" y="726"/>
                </a:lnTo>
                <a:lnTo>
                  <a:pt x="802" y="652"/>
                </a:lnTo>
                <a:lnTo>
                  <a:pt x="808" y="685"/>
                </a:lnTo>
                <a:lnTo>
                  <a:pt x="743" y="590"/>
                </a:lnTo>
                <a:lnTo>
                  <a:pt x="764" y="638"/>
                </a:lnTo>
                <a:lnTo>
                  <a:pt x="729" y="596"/>
                </a:lnTo>
                <a:lnTo>
                  <a:pt x="715" y="569"/>
                </a:lnTo>
                <a:lnTo>
                  <a:pt x="727" y="615"/>
                </a:lnTo>
                <a:lnTo>
                  <a:pt x="676" y="562"/>
                </a:lnTo>
                <a:lnTo>
                  <a:pt x="661" y="537"/>
                </a:lnTo>
                <a:lnTo>
                  <a:pt x="662" y="563"/>
                </a:lnTo>
                <a:lnTo>
                  <a:pt x="620" y="512"/>
                </a:lnTo>
                <a:lnTo>
                  <a:pt x="624" y="539"/>
                </a:lnTo>
                <a:lnTo>
                  <a:pt x="532" y="437"/>
                </a:lnTo>
                <a:lnTo>
                  <a:pt x="527" y="388"/>
                </a:lnTo>
                <a:lnTo>
                  <a:pt x="521" y="429"/>
                </a:lnTo>
                <a:lnTo>
                  <a:pt x="497" y="387"/>
                </a:lnTo>
                <a:lnTo>
                  <a:pt x="470" y="496"/>
                </a:lnTo>
                <a:lnTo>
                  <a:pt x="458" y="521"/>
                </a:lnTo>
                <a:lnTo>
                  <a:pt x="447" y="488"/>
                </a:lnTo>
                <a:lnTo>
                  <a:pt x="438" y="562"/>
                </a:lnTo>
                <a:lnTo>
                  <a:pt x="404" y="594"/>
                </a:lnTo>
                <a:lnTo>
                  <a:pt x="403" y="569"/>
                </a:lnTo>
                <a:lnTo>
                  <a:pt x="383" y="627"/>
                </a:lnTo>
                <a:lnTo>
                  <a:pt x="365" y="637"/>
                </a:lnTo>
                <a:lnTo>
                  <a:pt x="356" y="620"/>
                </a:lnTo>
                <a:lnTo>
                  <a:pt x="347" y="707"/>
                </a:lnTo>
                <a:lnTo>
                  <a:pt x="340" y="692"/>
                </a:lnTo>
                <a:lnTo>
                  <a:pt x="318" y="755"/>
                </a:lnTo>
                <a:lnTo>
                  <a:pt x="301" y="766"/>
                </a:lnTo>
                <a:lnTo>
                  <a:pt x="294" y="701"/>
                </a:lnTo>
                <a:lnTo>
                  <a:pt x="294" y="631"/>
                </a:lnTo>
                <a:lnTo>
                  <a:pt x="281" y="586"/>
                </a:lnTo>
                <a:lnTo>
                  <a:pt x="296" y="539"/>
                </a:lnTo>
                <a:lnTo>
                  <a:pt x="275" y="575"/>
                </a:lnTo>
                <a:lnTo>
                  <a:pt x="273" y="500"/>
                </a:lnTo>
                <a:lnTo>
                  <a:pt x="285" y="474"/>
                </a:lnTo>
                <a:lnTo>
                  <a:pt x="261" y="494"/>
                </a:lnTo>
                <a:lnTo>
                  <a:pt x="254" y="400"/>
                </a:lnTo>
                <a:lnTo>
                  <a:pt x="267" y="385"/>
                </a:lnTo>
                <a:lnTo>
                  <a:pt x="262" y="315"/>
                </a:lnTo>
                <a:lnTo>
                  <a:pt x="295" y="287"/>
                </a:lnTo>
                <a:lnTo>
                  <a:pt x="268" y="288"/>
                </a:lnTo>
                <a:lnTo>
                  <a:pt x="304" y="224"/>
                </a:lnTo>
                <a:lnTo>
                  <a:pt x="316" y="200"/>
                </a:lnTo>
                <a:lnTo>
                  <a:pt x="273" y="231"/>
                </a:lnTo>
                <a:lnTo>
                  <a:pt x="245" y="246"/>
                </a:lnTo>
                <a:lnTo>
                  <a:pt x="217" y="256"/>
                </a:lnTo>
                <a:lnTo>
                  <a:pt x="223" y="228"/>
                </a:lnTo>
                <a:lnTo>
                  <a:pt x="165" y="271"/>
                </a:lnTo>
                <a:lnTo>
                  <a:pt x="172" y="241"/>
                </a:lnTo>
                <a:lnTo>
                  <a:pt x="130" y="286"/>
                </a:lnTo>
                <a:lnTo>
                  <a:pt x="132" y="259"/>
                </a:lnTo>
                <a:lnTo>
                  <a:pt x="66" y="302"/>
                </a:lnTo>
                <a:lnTo>
                  <a:pt x="0" y="332"/>
                </a:lnTo>
                <a:lnTo>
                  <a:pt x="72" y="248"/>
                </a:lnTo>
                <a:lnTo>
                  <a:pt x="105" y="189"/>
                </a:lnTo>
                <a:lnTo>
                  <a:pt x="121" y="181"/>
                </a:lnTo>
                <a:lnTo>
                  <a:pt x="176" y="92"/>
                </a:lnTo>
                <a:lnTo>
                  <a:pt x="222" y="74"/>
                </a:lnTo>
                <a:lnTo>
                  <a:pt x="282" y="44"/>
                </a:lnTo>
                <a:lnTo>
                  <a:pt x="233" y="30"/>
                </a:lnTo>
                <a:lnTo>
                  <a:pt x="249" y="19"/>
                </a:lnTo>
                <a:lnTo>
                  <a:pt x="210" y="10"/>
                </a:lnTo>
                <a:lnTo>
                  <a:pt x="232" y="0"/>
                </a:lnTo>
                <a:lnTo>
                  <a:pt x="906" y="0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99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65" name="Freeform 9"/>
          <p:cNvSpPr>
            <a:spLocks/>
          </p:cNvSpPr>
          <p:nvPr/>
        </p:nvSpPr>
        <p:spPr bwMode="gray">
          <a:xfrm>
            <a:off x="7129463" y="11113"/>
            <a:ext cx="1074737" cy="879475"/>
          </a:xfrm>
          <a:custGeom>
            <a:avLst/>
            <a:gdLst>
              <a:gd name="T0" fmla="*/ 858 w 1042"/>
              <a:gd name="T1" fmla="*/ 13 h 851"/>
              <a:gd name="T2" fmla="*/ 836 w 1042"/>
              <a:gd name="T3" fmla="*/ 41 h 851"/>
              <a:gd name="T4" fmla="*/ 832 w 1042"/>
              <a:gd name="T5" fmla="*/ 47 h 851"/>
              <a:gd name="T6" fmla="*/ 782 w 1042"/>
              <a:gd name="T7" fmla="*/ 66 h 851"/>
              <a:gd name="T8" fmla="*/ 810 w 1042"/>
              <a:gd name="T9" fmla="*/ 92 h 851"/>
              <a:gd name="T10" fmla="*/ 874 w 1042"/>
              <a:gd name="T11" fmla="*/ 149 h 851"/>
              <a:gd name="T12" fmla="*/ 926 w 1042"/>
              <a:gd name="T13" fmla="*/ 229 h 851"/>
              <a:gd name="T14" fmla="*/ 942 w 1042"/>
              <a:gd name="T15" fmla="*/ 302 h 851"/>
              <a:gd name="T16" fmla="*/ 962 w 1042"/>
              <a:gd name="T17" fmla="*/ 322 h 851"/>
              <a:gd name="T18" fmla="*/ 934 w 1042"/>
              <a:gd name="T19" fmla="*/ 353 h 851"/>
              <a:gd name="T20" fmla="*/ 989 w 1042"/>
              <a:gd name="T21" fmla="*/ 400 h 851"/>
              <a:gd name="T22" fmla="*/ 1040 w 1042"/>
              <a:gd name="T23" fmla="*/ 460 h 851"/>
              <a:gd name="T24" fmla="*/ 992 w 1042"/>
              <a:gd name="T25" fmla="*/ 511 h 851"/>
              <a:gd name="T26" fmla="*/ 956 w 1042"/>
              <a:gd name="T27" fmla="*/ 496 h 851"/>
              <a:gd name="T28" fmla="*/ 939 w 1042"/>
              <a:gd name="T29" fmla="*/ 479 h 851"/>
              <a:gd name="T30" fmla="*/ 748 w 1042"/>
              <a:gd name="T31" fmla="*/ 408 h 851"/>
              <a:gd name="T32" fmla="*/ 641 w 1042"/>
              <a:gd name="T33" fmla="*/ 301 h 851"/>
              <a:gd name="T34" fmla="*/ 655 w 1042"/>
              <a:gd name="T35" fmla="*/ 475 h 851"/>
              <a:gd name="T36" fmla="*/ 620 w 1042"/>
              <a:gd name="T37" fmla="*/ 501 h 851"/>
              <a:gd name="T38" fmla="*/ 608 w 1042"/>
              <a:gd name="T39" fmla="*/ 599 h 851"/>
              <a:gd name="T40" fmla="*/ 591 w 1042"/>
              <a:gd name="T41" fmla="*/ 550 h 851"/>
              <a:gd name="T42" fmla="*/ 599 w 1042"/>
              <a:gd name="T43" fmla="*/ 634 h 851"/>
              <a:gd name="T44" fmla="*/ 579 w 1042"/>
              <a:gd name="T45" fmla="*/ 650 h 851"/>
              <a:gd name="T46" fmla="*/ 552 w 1042"/>
              <a:gd name="T47" fmla="*/ 708 h 851"/>
              <a:gd name="T48" fmla="*/ 528 w 1042"/>
              <a:gd name="T49" fmla="*/ 827 h 851"/>
              <a:gd name="T50" fmla="*/ 502 w 1042"/>
              <a:gd name="T51" fmla="*/ 803 h 851"/>
              <a:gd name="T52" fmla="*/ 497 w 1042"/>
              <a:gd name="T53" fmla="*/ 747 h 851"/>
              <a:gd name="T54" fmla="*/ 482 w 1042"/>
              <a:gd name="T55" fmla="*/ 662 h 851"/>
              <a:gd name="T56" fmla="*/ 467 w 1042"/>
              <a:gd name="T57" fmla="*/ 659 h 851"/>
              <a:gd name="T58" fmla="*/ 455 w 1042"/>
              <a:gd name="T59" fmla="*/ 674 h 851"/>
              <a:gd name="T60" fmla="*/ 442 w 1042"/>
              <a:gd name="T61" fmla="*/ 573 h 851"/>
              <a:gd name="T62" fmla="*/ 421 w 1042"/>
              <a:gd name="T63" fmla="*/ 529 h 851"/>
              <a:gd name="T64" fmla="*/ 389 w 1042"/>
              <a:gd name="T65" fmla="*/ 419 h 851"/>
              <a:gd name="T66" fmla="*/ 384 w 1042"/>
              <a:gd name="T67" fmla="*/ 406 h 851"/>
              <a:gd name="T68" fmla="*/ 304 w 1042"/>
              <a:gd name="T69" fmla="*/ 435 h 851"/>
              <a:gd name="T70" fmla="*/ 289 w 1042"/>
              <a:gd name="T71" fmla="*/ 416 h 851"/>
              <a:gd name="T72" fmla="*/ 196 w 1042"/>
              <a:gd name="T73" fmla="*/ 480 h 851"/>
              <a:gd name="T74" fmla="*/ 161 w 1042"/>
              <a:gd name="T75" fmla="*/ 497 h 851"/>
              <a:gd name="T76" fmla="*/ 142 w 1042"/>
              <a:gd name="T77" fmla="*/ 477 h 851"/>
              <a:gd name="T78" fmla="*/ 88 w 1042"/>
              <a:gd name="T79" fmla="*/ 527 h 851"/>
              <a:gd name="T80" fmla="*/ 15 w 1042"/>
              <a:gd name="T81" fmla="*/ 568 h 851"/>
              <a:gd name="T82" fmla="*/ 84 w 1042"/>
              <a:gd name="T83" fmla="*/ 451 h 851"/>
              <a:gd name="T84" fmla="*/ 135 w 1042"/>
              <a:gd name="T85" fmla="*/ 375 h 851"/>
              <a:gd name="T86" fmla="*/ 136 w 1042"/>
              <a:gd name="T87" fmla="*/ 330 h 851"/>
              <a:gd name="T88" fmla="*/ 130 w 1042"/>
              <a:gd name="T89" fmla="*/ 319 h 851"/>
              <a:gd name="T90" fmla="*/ 195 w 1042"/>
              <a:gd name="T91" fmla="*/ 231 h 851"/>
              <a:gd name="T92" fmla="*/ 272 w 1042"/>
              <a:gd name="T93" fmla="*/ 163 h 851"/>
              <a:gd name="T94" fmla="*/ 313 w 1042"/>
              <a:gd name="T95" fmla="*/ 116 h 851"/>
              <a:gd name="T96" fmla="*/ 284 w 1042"/>
              <a:gd name="T97" fmla="*/ 105 h 851"/>
              <a:gd name="T98" fmla="*/ 223 w 1042"/>
              <a:gd name="T99" fmla="*/ 94 h 851"/>
              <a:gd name="T100" fmla="*/ 171 w 1042"/>
              <a:gd name="T101" fmla="*/ 79 h 851"/>
              <a:gd name="T102" fmla="*/ 134 w 1042"/>
              <a:gd name="T103" fmla="*/ 72 h 851"/>
              <a:gd name="T104" fmla="*/ 72 w 1042"/>
              <a:gd name="T105" fmla="*/ 51 h 851"/>
              <a:gd name="T106" fmla="*/ 106 w 1042"/>
              <a:gd name="T107" fmla="*/ 9 h 851"/>
              <a:gd name="T108" fmla="*/ 538 w 1042"/>
              <a:gd name="T109" fmla="*/ 0 h 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042" h="851">
                <a:moveTo>
                  <a:pt x="552" y="9"/>
                </a:moveTo>
                <a:lnTo>
                  <a:pt x="858" y="13"/>
                </a:lnTo>
                <a:lnTo>
                  <a:pt x="886" y="23"/>
                </a:lnTo>
                <a:lnTo>
                  <a:pt x="836" y="41"/>
                </a:lnTo>
                <a:lnTo>
                  <a:pt x="815" y="31"/>
                </a:lnTo>
                <a:lnTo>
                  <a:pt x="832" y="47"/>
                </a:lnTo>
                <a:lnTo>
                  <a:pt x="761" y="53"/>
                </a:lnTo>
                <a:lnTo>
                  <a:pt x="782" y="66"/>
                </a:lnTo>
                <a:lnTo>
                  <a:pt x="709" y="63"/>
                </a:lnTo>
                <a:lnTo>
                  <a:pt x="810" y="92"/>
                </a:lnTo>
                <a:lnTo>
                  <a:pt x="848" y="136"/>
                </a:lnTo>
                <a:lnTo>
                  <a:pt x="874" y="149"/>
                </a:lnTo>
                <a:lnTo>
                  <a:pt x="904" y="213"/>
                </a:lnTo>
                <a:lnTo>
                  <a:pt x="926" y="229"/>
                </a:lnTo>
                <a:lnTo>
                  <a:pt x="948" y="276"/>
                </a:lnTo>
                <a:lnTo>
                  <a:pt x="942" y="302"/>
                </a:lnTo>
                <a:lnTo>
                  <a:pt x="922" y="293"/>
                </a:lnTo>
                <a:lnTo>
                  <a:pt x="962" y="322"/>
                </a:lnTo>
                <a:lnTo>
                  <a:pt x="965" y="353"/>
                </a:lnTo>
                <a:lnTo>
                  <a:pt x="934" y="353"/>
                </a:lnTo>
                <a:lnTo>
                  <a:pt x="973" y="367"/>
                </a:lnTo>
                <a:lnTo>
                  <a:pt x="989" y="400"/>
                </a:lnTo>
                <a:lnTo>
                  <a:pt x="956" y="389"/>
                </a:lnTo>
                <a:lnTo>
                  <a:pt x="1040" y="460"/>
                </a:lnTo>
                <a:lnTo>
                  <a:pt x="1042" y="542"/>
                </a:lnTo>
                <a:lnTo>
                  <a:pt x="992" y="511"/>
                </a:lnTo>
                <a:lnTo>
                  <a:pt x="979" y="490"/>
                </a:lnTo>
                <a:lnTo>
                  <a:pt x="956" y="496"/>
                </a:lnTo>
                <a:lnTo>
                  <a:pt x="922" y="453"/>
                </a:lnTo>
                <a:lnTo>
                  <a:pt x="939" y="479"/>
                </a:lnTo>
                <a:lnTo>
                  <a:pt x="900" y="465"/>
                </a:lnTo>
                <a:lnTo>
                  <a:pt x="748" y="408"/>
                </a:lnTo>
                <a:lnTo>
                  <a:pt x="700" y="360"/>
                </a:lnTo>
                <a:lnTo>
                  <a:pt x="641" y="301"/>
                </a:lnTo>
                <a:lnTo>
                  <a:pt x="672" y="353"/>
                </a:lnTo>
                <a:lnTo>
                  <a:pt x="655" y="475"/>
                </a:lnTo>
                <a:lnTo>
                  <a:pt x="636" y="526"/>
                </a:lnTo>
                <a:lnTo>
                  <a:pt x="620" y="501"/>
                </a:lnTo>
                <a:lnTo>
                  <a:pt x="634" y="541"/>
                </a:lnTo>
                <a:lnTo>
                  <a:pt x="608" y="599"/>
                </a:lnTo>
                <a:lnTo>
                  <a:pt x="605" y="565"/>
                </a:lnTo>
                <a:lnTo>
                  <a:pt x="591" y="550"/>
                </a:lnTo>
                <a:lnTo>
                  <a:pt x="602" y="610"/>
                </a:lnTo>
                <a:lnTo>
                  <a:pt x="599" y="634"/>
                </a:lnTo>
                <a:lnTo>
                  <a:pt x="587" y="670"/>
                </a:lnTo>
                <a:lnTo>
                  <a:pt x="579" y="650"/>
                </a:lnTo>
                <a:lnTo>
                  <a:pt x="565" y="727"/>
                </a:lnTo>
                <a:lnTo>
                  <a:pt x="552" y="708"/>
                </a:lnTo>
                <a:lnTo>
                  <a:pt x="559" y="743"/>
                </a:lnTo>
                <a:lnTo>
                  <a:pt x="528" y="827"/>
                </a:lnTo>
                <a:lnTo>
                  <a:pt x="508" y="851"/>
                </a:lnTo>
                <a:lnTo>
                  <a:pt x="502" y="803"/>
                </a:lnTo>
                <a:lnTo>
                  <a:pt x="485" y="827"/>
                </a:lnTo>
                <a:lnTo>
                  <a:pt x="497" y="747"/>
                </a:lnTo>
                <a:lnTo>
                  <a:pt x="485" y="778"/>
                </a:lnTo>
                <a:lnTo>
                  <a:pt x="482" y="662"/>
                </a:lnTo>
                <a:lnTo>
                  <a:pt x="474" y="714"/>
                </a:lnTo>
                <a:lnTo>
                  <a:pt x="467" y="659"/>
                </a:lnTo>
                <a:lnTo>
                  <a:pt x="469" y="630"/>
                </a:lnTo>
                <a:lnTo>
                  <a:pt x="455" y="674"/>
                </a:lnTo>
                <a:lnTo>
                  <a:pt x="441" y="603"/>
                </a:lnTo>
                <a:lnTo>
                  <a:pt x="442" y="573"/>
                </a:lnTo>
                <a:lnTo>
                  <a:pt x="429" y="596"/>
                </a:lnTo>
                <a:lnTo>
                  <a:pt x="421" y="529"/>
                </a:lnTo>
                <a:lnTo>
                  <a:pt x="410" y="554"/>
                </a:lnTo>
                <a:lnTo>
                  <a:pt x="389" y="419"/>
                </a:lnTo>
                <a:lnTo>
                  <a:pt x="411" y="375"/>
                </a:lnTo>
                <a:lnTo>
                  <a:pt x="384" y="406"/>
                </a:lnTo>
                <a:lnTo>
                  <a:pt x="387" y="358"/>
                </a:lnTo>
                <a:lnTo>
                  <a:pt x="304" y="435"/>
                </a:lnTo>
                <a:lnTo>
                  <a:pt x="281" y="449"/>
                </a:lnTo>
                <a:lnTo>
                  <a:pt x="289" y="416"/>
                </a:lnTo>
                <a:lnTo>
                  <a:pt x="241" y="472"/>
                </a:lnTo>
                <a:lnTo>
                  <a:pt x="196" y="480"/>
                </a:lnTo>
                <a:lnTo>
                  <a:pt x="208" y="459"/>
                </a:lnTo>
                <a:lnTo>
                  <a:pt x="161" y="497"/>
                </a:lnTo>
                <a:lnTo>
                  <a:pt x="140" y="495"/>
                </a:lnTo>
                <a:lnTo>
                  <a:pt x="142" y="477"/>
                </a:lnTo>
                <a:lnTo>
                  <a:pt x="86" y="544"/>
                </a:lnTo>
                <a:lnTo>
                  <a:pt x="88" y="527"/>
                </a:lnTo>
                <a:lnTo>
                  <a:pt x="36" y="568"/>
                </a:lnTo>
                <a:lnTo>
                  <a:pt x="15" y="568"/>
                </a:lnTo>
                <a:lnTo>
                  <a:pt x="45" y="511"/>
                </a:lnTo>
                <a:lnTo>
                  <a:pt x="84" y="451"/>
                </a:lnTo>
                <a:lnTo>
                  <a:pt x="97" y="407"/>
                </a:lnTo>
                <a:lnTo>
                  <a:pt x="135" y="375"/>
                </a:lnTo>
                <a:lnTo>
                  <a:pt x="99" y="394"/>
                </a:lnTo>
                <a:lnTo>
                  <a:pt x="136" y="330"/>
                </a:lnTo>
                <a:lnTo>
                  <a:pt x="160" y="315"/>
                </a:lnTo>
                <a:lnTo>
                  <a:pt x="130" y="319"/>
                </a:lnTo>
                <a:lnTo>
                  <a:pt x="176" y="236"/>
                </a:lnTo>
                <a:lnTo>
                  <a:pt x="195" y="231"/>
                </a:lnTo>
                <a:lnTo>
                  <a:pt x="228" y="170"/>
                </a:lnTo>
                <a:lnTo>
                  <a:pt x="272" y="163"/>
                </a:lnTo>
                <a:lnTo>
                  <a:pt x="248" y="149"/>
                </a:lnTo>
                <a:lnTo>
                  <a:pt x="313" y="116"/>
                </a:lnTo>
                <a:lnTo>
                  <a:pt x="337" y="101"/>
                </a:lnTo>
                <a:lnTo>
                  <a:pt x="284" y="105"/>
                </a:lnTo>
                <a:lnTo>
                  <a:pt x="253" y="102"/>
                </a:lnTo>
                <a:lnTo>
                  <a:pt x="223" y="94"/>
                </a:lnTo>
                <a:lnTo>
                  <a:pt x="243" y="74"/>
                </a:lnTo>
                <a:lnTo>
                  <a:pt x="171" y="79"/>
                </a:lnTo>
                <a:lnTo>
                  <a:pt x="193" y="58"/>
                </a:lnTo>
                <a:lnTo>
                  <a:pt x="134" y="72"/>
                </a:lnTo>
                <a:lnTo>
                  <a:pt x="149" y="51"/>
                </a:lnTo>
                <a:lnTo>
                  <a:pt x="72" y="51"/>
                </a:lnTo>
                <a:lnTo>
                  <a:pt x="0" y="40"/>
                </a:lnTo>
                <a:lnTo>
                  <a:pt x="106" y="9"/>
                </a:lnTo>
                <a:lnTo>
                  <a:pt x="523" y="10"/>
                </a:lnTo>
                <a:lnTo>
                  <a:pt x="538" y="0"/>
                </a:lnTo>
                <a:lnTo>
                  <a:pt x="552" y="9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99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66" name="Freeform 10"/>
          <p:cNvSpPr>
            <a:spLocks/>
          </p:cNvSpPr>
          <p:nvPr/>
        </p:nvSpPr>
        <p:spPr bwMode="gray">
          <a:xfrm>
            <a:off x="6878638" y="0"/>
            <a:ext cx="1185862" cy="1050925"/>
          </a:xfrm>
          <a:custGeom>
            <a:avLst/>
            <a:gdLst>
              <a:gd name="T0" fmla="*/ 407 w 1148"/>
              <a:gd name="T1" fmla="*/ 142 h 1018"/>
              <a:gd name="T2" fmla="*/ 412 w 1148"/>
              <a:gd name="T3" fmla="*/ 89 h 1018"/>
              <a:gd name="T4" fmla="*/ 426 w 1148"/>
              <a:gd name="T5" fmla="*/ 30 h 1018"/>
              <a:gd name="T6" fmla="*/ 503 w 1148"/>
              <a:gd name="T7" fmla="*/ 2 h 1018"/>
              <a:gd name="T8" fmla="*/ 734 w 1148"/>
              <a:gd name="T9" fmla="*/ 86 h 1018"/>
              <a:gd name="T10" fmla="*/ 702 w 1148"/>
              <a:gd name="T11" fmla="*/ 136 h 1018"/>
              <a:gd name="T12" fmla="*/ 608 w 1148"/>
              <a:gd name="T13" fmla="*/ 217 h 1018"/>
              <a:gd name="T14" fmla="*/ 793 w 1148"/>
              <a:gd name="T15" fmla="*/ 198 h 1018"/>
              <a:gd name="T16" fmla="*/ 923 w 1148"/>
              <a:gd name="T17" fmla="*/ 265 h 1018"/>
              <a:gd name="T18" fmla="*/ 960 w 1148"/>
              <a:gd name="T19" fmla="*/ 296 h 1018"/>
              <a:gd name="T20" fmla="*/ 995 w 1148"/>
              <a:gd name="T21" fmla="*/ 328 h 1018"/>
              <a:gd name="T22" fmla="*/ 1102 w 1148"/>
              <a:gd name="T23" fmla="*/ 369 h 1018"/>
              <a:gd name="T24" fmla="*/ 1067 w 1148"/>
              <a:gd name="T25" fmla="*/ 426 h 1018"/>
              <a:gd name="T26" fmla="*/ 1026 w 1148"/>
              <a:gd name="T27" fmla="*/ 440 h 1018"/>
              <a:gd name="T28" fmla="*/ 762 w 1148"/>
              <a:gd name="T29" fmla="*/ 470 h 1018"/>
              <a:gd name="T30" fmla="*/ 786 w 1148"/>
              <a:gd name="T31" fmla="*/ 591 h 1018"/>
              <a:gd name="T32" fmla="*/ 805 w 1148"/>
              <a:gd name="T33" fmla="*/ 658 h 1018"/>
              <a:gd name="T34" fmla="*/ 774 w 1148"/>
              <a:gd name="T35" fmla="*/ 689 h 1018"/>
              <a:gd name="T36" fmla="*/ 835 w 1148"/>
              <a:gd name="T37" fmla="*/ 792 h 1018"/>
              <a:gd name="T38" fmla="*/ 827 w 1148"/>
              <a:gd name="T39" fmla="*/ 841 h 1018"/>
              <a:gd name="T40" fmla="*/ 868 w 1148"/>
              <a:gd name="T41" fmla="*/ 986 h 1018"/>
              <a:gd name="T42" fmla="*/ 803 w 1148"/>
              <a:gd name="T43" fmla="*/ 904 h 1018"/>
              <a:gd name="T44" fmla="*/ 764 w 1148"/>
              <a:gd name="T45" fmla="*/ 890 h 1018"/>
              <a:gd name="T46" fmla="*/ 727 w 1148"/>
              <a:gd name="T47" fmla="*/ 867 h 1018"/>
              <a:gd name="T48" fmla="*/ 663 w 1148"/>
              <a:gd name="T49" fmla="*/ 815 h 1018"/>
              <a:gd name="T50" fmla="*/ 532 w 1148"/>
              <a:gd name="T51" fmla="*/ 689 h 1018"/>
              <a:gd name="T52" fmla="*/ 497 w 1148"/>
              <a:gd name="T53" fmla="*/ 639 h 1018"/>
              <a:gd name="T54" fmla="*/ 448 w 1148"/>
              <a:gd name="T55" fmla="*/ 740 h 1018"/>
              <a:gd name="T56" fmla="*/ 403 w 1148"/>
              <a:gd name="T57" fmla="*/ 821 h 1018"/>
              <a:gd name="T58" fmla="*/ 357 w 1148"/>
              <a:gd name="T59" fmla="*/ 872 h 1018"/>
              <a:gd name="T60" fmla="*/ 318 w 1148"/>
              <a:gd name="T61" fmla="*/ 1007 h 1018"/>
              <a:gd name="T62" fmla="*/ 295 w 1148"/>
              <a:gd name="T63" fmla="*/ 883 h 1018"/>
              <a:gd name="T64" fmla="*/ 275 w 1148"/>
              <a:gd name="T65" fmla="*/ 827 h 1018"/>
              <a:gd name="T66" fmla="*/ 261 w 1148"/>
              <a:gd name="T67" fmla="*/ 746 h 1018"/>
              <a:gd name="T68" fmla="*/ 262 w 1148"/>
              <a:gd name="T69" fmla="*/ 567 h 1018"/>
              <a:gd name="T70" fmla="*/ 304 w 1148"/>
              <a:gd name="T71" fmla="*/ 476 h 1018"/>
              <a:gd name="T72" fmla="*/ 246 w 1148"/>
              <a:gd name="T73" fmla="*/ 498 h 1018"/>
              <a:gd name="T74" fmla="*/ 165 w 1148"/>
              <a:gd name="T75" fmla="*/ 523 h 1018"/>
              <a:gd name="T76" fmla="*/ 132 w 1148"/>
              <a:gd name="T77" fmla="*/ 511 h 1018"/>
              <a:gd name="T78" fmla="*/ 72 w 1148"/>
              <a:gd name="T79" fmla="*/ 500 h 1018"/>
              <a:gd name="T80" fmla="*/ 176 w 1148"/>
              <a:gd name="T81" fmla="*/ 343 h 1018"/>
              <a:gd name="T82" fmla="*/ 233 w 1148"/>
              <a:gd name="T83" fmla="*/ 281 h 1018"/>
              <a:gd name="T84" fmla="*/ 233 w 1148"/>
              <a:gd name="T85" fmla="*/ 252 h 1018"/>
              <a:gd name="T86" fmla="*/ 320 w 1148"/>
              <a:gd name="T87" fmla="*/ 221 h 1018"/>
              <a:gd name="T88" fmla="*/ 311 w 1148"/>
              <a:gd name="T89" fmla="*/ 126 h 10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148" h="1018">
                <a:moveTo>
                  <a:pt x="446" y="256"/>
                </a:moveTo>
                <a:lnTo>
                  <a:pt x="430" y="203"/>
                </a:lnTo>
                <a:lnTo>
                  <a:pt x="407" y="142"/>
                </a:lnTo>
                <a:lnTo>
                  <a:pt x="399" y="79"/>
                </a:lnTo>
                <a:lnTo>
                  <a:pt x="403" y="66"/>
                </a:lnTo>
                <a:lnTo>
                  <a:pt x="412" y="89"/>
                </a:lnTo>
                <a:lnTo>
                  <a:pt x="410" y="44"/>
                </a:lnTo>
                <a:lnTo>
                  <a:pt x="422" y="8"/>
                </a:lnTo>
                <a:lnTo>
                  <a:pt x="426" y="30"/>
                </a:lnTo>
                <a:lnTo>
                  <a:pt x="429" y="0"/>
                </a:lnTo>
                <a:lnTo>
                  <a:pt x="498" y="21"/>
                </a:lnTo>
                <a:lnTo>
                  <a:pt x="503" y="2"/>
                </a:lnTo>
                <a:lnTo>
                  <a:pt x="757" y="8"/>
                </a:lnTo>
                <a:lnTo>
                  <a:pt x="705" y="93"/>
                </a:lnTo>
                <a:lnTo>
                  <a:pt x="734" y="86"/>
                </a:lnTo>
                <a:lnTo>
                  <a:pt x="701" y="128"/>
                </a:lnTo>
                <a:lnTo>
                  <a:pt x="679" y="132"/>
                </a:lnTo>
                <a:lnTo>
                  <a:pt x="702" y="136"/>
                </a:lnTo>
                <a:lnTo>
                  <a:pt x="646" y="180"/>
                </a:lnTo>
                <a:lnTo>
                  <a:pt x="671" y="179"/>
                </a:lnTo>
                <a:lnTo>
                  <a:pt x="608" y="217"/>
                </a:lnTo>
                <a:lnTo>
                  <a:pt x="708" y="185"/>
                </a:lnTo>
                <a:lnTo>
                  <a:pt x="763" y="202"/>
                </a:lnTo>
                <a:lnTo>
                  <a:pt x="793" y="198"/>
                </a:lnTo>
                <a:lnTo>
                  <a:pt x="852" y="236"/>
                </a:lnTo>
                <a:lnTo>
                  <a:pt x="880" y="237"/>
                </a:lnTo>
                <a:lnTo>
                  <a:pt x="923" y="265"/>
                </a:lnTo>
                <a:lnTo>
                  <a:pt x="933" y="289"/>
                </a:lnTo>
                <a:lnTo>
                  <a:pt x="912" y="293"/>
                </a:lnTo>
                <a:lnTo>
                  <a:pt x="960" y="296"/>
                </a:lnTo>
                <a:lnTo>
                  <a:pt x="980" y="321"/>
                </a:lnTo>
                <a:lnTo>
                  <a:pt x="954" y="337"/>
                </a:lnTo>
                <a:lnTo>
                  <a:pt x="995" y="328"/>
                </a:lnTo>
                <a:lnTo>
                  <a:pt x="1025" y="345"/>
                </a:lnTo>
                <a:lnTo>
                  <a:pt x="992" y="355"/>
                </a:lnTo>
                <a:lnTo>
                  <a:pt x="1102" y="369"/>
                </a:lnTo>
                <a:lnTo>
                  <a:pt x="1148" y="436"/>
                </a:lnTo>
                <a:lnTo>
                  <a:pt x="1089" y="437"/>
                </a:lnTo>
                <a:lnTo>
                  <a:pt x="1067" y="426"/>
                </a:lnTo>
                <a:lnTo>
                  <a:pt x="1050" y="444"/>
                </a:lnTo>
                <a:lnTo>
                  <a:pt x="998" y="427"/>
                </a:lnTo>
                <a:lnTo>
                  <a:pt x="1026" y="440"/>
                </a:lnTo>
                <a:lnTo>
                  <a:pt x="986" y="449"/>
                </a:lnTo>
                <a:lnTo>
                  <a:pt x="828" y="483"/>
                </a:lnTo>
                <a:lnTo>
                  <a:pt x="762" y="470"/>
                </a:lnTo>
                <a:lnTo>
                  <a:pt x="679" y="453"/>
                </a:lnTo>
                <a:lnTo>
                  <a:pt x="735" y="480"/>
                </a:lnTo>
                <a:lnTo>
                  <a:pt x="786" y="591"/>
                </a:lnTo>
                <a:lnTo>
                  <a:pt x="799" y="644"/>
                </a:lnTo>
                <a:lnTo>
                  <a:pt x="771" y="632"/>
                </a:lnTo>
                <a:lnTo>
                  <a:pt x="805" y="658"/>
                </a:lnTo>
                <a:lnTo>
                  <a:pt x="816" y="720"/>
                </a:lnTo>
                <a:lnTo>
                  <a:pt x="793" y="694"/>
                </a:lnTo>
                <a:lnTo>
                  <a:pt x="774" y="689"/>
                </a:lnTo>
                <a:lnTo>
                  <a:pt x="816" y="733"/>
                </a:lnTo>
                <a:lnTo>
                  <a:pt x="825" y="755"/>
                </a:lnTo>
                <a:lnTo>
                  <a:pt x="835" y="792"/>
                </a:lnTo>
                <a:lnTo>
                  <a:pt x="818" y="779"/>
                </a:lnTo>
                <a:lnTo>
                  <a:pt x="848" y="851"/>
                </a:lnTo>
                <a:lnTo>
                  <a:pt x="827" y="841"/>
                </a:lnTo>
                <a:lnTo>
                  <a:pt x="852" y="867"/>
                </a:lnTo>
                <a:lnTo>
                  <a:pt x="872" y="956"/>
                </a:lnTo>
                <a:lnTo>
                  <a:pt x="868" y="986"/>
                </a:lnTo>
                <a:lnTo>
                  <a:pt x="837" y="949"/>
                </a:lnTo>
                <a:lnTo>
                  <a:pt x="836" y="978"/>
                </a:lnTo>
                <a:lnTo>
                  <a:pt x="803" y="904"/>
                </a:lnTo>
                <a:lnTo>
                  <a:pt x="809" y="937"/>
                </a:lnTo>
                <a:lnTo>
                  <a:pt x="743" y="842"/>
                </a:lnTo>
                <a:lnTo>
                  <a:pt x="764" y="890"/>
                </a:lnTo>
                <a:lnTo>
                  <a:pt x="729" y="848"/>
                </a:lnTo>
                <a:lnTo>
                  <a:pt x="715" y="821"/>
                </a:lnTo>
                <a:lnTo>
                  <a:pt x="727" y="867"/>
                </a:lnTo>
                <a:lnTo>
                  <a:pt x="677" y="814"/>
                </a:lnTo>
                <a:lnTo>
                  <a:pt x="662" y="789"/>
                </a:lnTo>
                <a:lnTo>
                  <a:pt x="663" y="815"/>
                </a:lnTo>
                <a:lnTo>
                  <a:pt x="621" y="764"/>
                </a:lnTo>
                <a:lnTo>
                  <a:pt x="624" y="791"/>
                </a:lnTo>
                <a:lnTo>
                  <a:pt x="532" y="689"/>
                </a:lnTo>
                <a:lnTo>
                  <a:pt x="527" y="640"/>
                </a:lnTo>
                <a:lnTo>
                  <a:pt x="521" y="681"/>
                </a:lnTo>
                <a:lnTo>
                  <a:pt x="497" y="639"/>
                </a:lnTo>
                <a:lnTo>
                  <a:pt x="470" y="748"/>
                </a:lnTo>
                <a:lnTo>
                  <a:pt x="458" y="773"/>
                </a:lnTo>
                <a:lnTo>
                  <a:pt x="448" y="740"/>
                </a:lnTo>
                <a:lnTo>
                  <a:pt x="438" y="814"/>
                </a:lnTo>
                <a:lnTo>
                  <a:pt x="405" y="846"/>
                </a:lnTo>
                <a:lnTo>
                  <a:pt x="403" y="821"/>
                </a:lnTo>
                <a:lnTo>
                  <a:pt x="384" y="879"/>
                </a:lnTo>
                <a:lnTo>
                  <a:pt x="365" y="889"/>
                </a:lnTo>
                <a:lnTo>
                  <a:pt x="357" y="872"/>
                </a:lnTo>
                <a:lnTo>
                  <a:pt x="347" y="959"/>
                </a:lnTo>
                <a:lnTo>
                  <a:pt x="340" y="944"/>
                </a:lnTo>
                <a:lnTo>
                  <a:pt x="318" y="1007"/>
                </a:lnTo>
                <a:lnTo>
                  <a:pt x="301" y="1018"/>
                </a:lnTo>
                <a:lnTo>
                  <a:pt x="295" y="953"/>
                </a:lnTo>
                <a:lnTo>
                  <a:pt x="295" y="883"/>
                </a:lnTo>
                <a:lnTo>
                  <a:pt x="282" y="838"/>
                </a:lnTo>
                <a:lnTo>
                  <a:pt x="296" y="791"/>
                </a:lnTo>
                <a:lnTo>
                  <a:pt x="275" y="827"/>
                </a:lnTo>
                <a:lnTo>
                  <a:pt x="273" y="751"/>
                </a:lnTo>
                <a:lnTo>
                  <a:pt x="285" y="726"/>
                </a:lnTo>
                <a:lnTo>
                  <a:pt x="261" y="746"/>
                </a:lnTo>
                <a:lnTo>
                  <a:pt x="254" y="652"/>
                </a:lnTo>
                <a:lnTo>
                  <a:pt x="268" y="637"/>
                </a:lnTo>
                <a:lnTo>
                  <a:pt x="262" y="567"/>
                </a:lnTo>
                <a:lnTo>
                  <a:pt x="296" y="539"/>
                </a:lnTo>
                <a:lnTo>
                  <a:pt x="268" y="540"/>
                </a:lnTo>
                <a:lnTo>
                  <a:pt x="304" y="476"/>
                </a:lnTo>
                <a:lnTo>
                  <a:pt x="317" y="452"/>
                </a:lnTo>
                <a:lnTo>
                  <a:pt x="274" y="483"/>
                </a:lnTo>
                <a:lnTo>
                  <a:pt x="246" y="498"/>
                </a:lnTo>
                <a:lnTo>
                  <a:pt x="217" y="508"/>
                </a:lnTo>
                <a:lnTo>
                  <a:pt x="223" y="480"/>
                </a:lnTo>
                <a:lnTo>
                  <a:pt x="165" y="523"/>
                </a:lnTo>
                <a:lnTo>
                  <a:pt x="172" y="493"/>
                </a:lnTo>
                <a:lnTo>
                  <a:pt x="130" y="538"/>
                </a:lnTo>
                <a:lnTo>
                  <a:pt x="132" y="511"/>
                </a:lnTo>
                <a:lnTo>
                  <a:pt x="66" y="554"/>
                </a:lnTo>
                <a:lnTo>
                  <a:pt x="0" y="584"/>
                </a:lnTo>
                <a:lnTo>
                  <a:pt x="72" y="500"/>
                </a:lnTo>
                <a:lnTo>
                  <a:pt x="105" y="441"/>
                </a:lnTo>
                <a:lnTo>
                  <a:pt x="121" y="433"/>
                </a:lnTo>
                <a:lnTo>
                  <a:pt x="176" y="343"/>
                </a:lnTo>
                <a:lnTo>
                  <a:pt x="222" y="326"/>
                </a:lnTo>
                <a:lnTo>
                  <a:pt x="282" y="296"/>
                </a:lnTo>
                <a:lnTo>
                  <a:pt x="233" y="281"/>
                </a:lnTo>
                <a:lnTo>
                  <a:pt x="249" y="271"/>
                </a:lnTo>
                <a:lnTo>
                  <a:pt x="210" y="261"/>
                </a:lnTo>
                <a:lnTo>
                  <a:pt x="233" y="252"/>
                </a:lnTo>
                <a:lnTo>
                  <a:pt x="188" y="230"/>
                </a:lnTo>
                <a:lnTo>
                  <a:pt x="301" y="203"/>
                </a:lnTo>
                <a:lnTo>
                  <a:pt x="320" y="221"/>
                </a:lnTo>
                <a:lnTo>
                  <a:pt x="342" y="206"/>
                </a:lnTo>
                <a:lnTo>
                  <a:pt x="422" y="273"/>
                </a:lnTo>
                <a:lnTo>
                  <a:pt x="311" y="126"/>
                </a:lnTo>
                <a:lnTo>
                  <a:pt x="429" y="257"/>
                </a:lnTo>
                <a:lnTo>
                  <a:pt x="446" y="256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99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67" name="Freeform 11"/>
          <p:cNvSpPr>
            <a:spLocks/>
          </p:cNvSpPr>
          <p:nvPr/>
        </p:nvSpPr>
        <p:spPr bwMode="gray">
          <a:xfrm>
            <a:off x="8428038" y="119063"/>
            <a:ext cx="701675" cy="1147762"/>
          </a:xfrm>
          <a:custGeom>
            <a:avLst/>
            <a:gdLst>
              <a:gd name="T0" fmla="*/ 430 w 679"/>
              <a:gd name="T1" fmla="*/ 296 h 1112"/>
              <a:gd name="T2" fmla="*/ 399 w 679"/>
              <a:gd name="T3" fmla="*/ 173 h 1112"/>
              <a:gd name="T4" fmla="*/ 412 w 679"/>
              <a:gd name="T5" fmla="*/ 183 h 1112"/>
              <a:gd name="T6" fmla="*/ 422 w 679"/>
              <a:gd name="T7" fmla="*/ 101 h 1112"/>
              <a:gd name="T8" fmla="*/ 433 w 679"/>
              <a:gd name="T9" fmla="*/ 90 h 1112"/>
              <a:gd name="T10" fmla="*/ 437 w 679"/>
              <a:gd name="T11" fmla="*/ 87 h 1112"/>
              <a:gd name="T12" fmla="*/ 449 w 679"/>
              <a:gd name="T13" fmla="*/ 32 h 1112"/>
              <a:gd name="T14" fmla="*/ 463 w 679"/>
              <a:gd name="T15" fmla="*/ 54 h 1112"/>
              <a:gd name="T16" fmla="*/ 478 w 679"/>
              <a:gd name="T17" fmla="*/ 72 h 1112"/>
              <a:gd name="T18" fmla="*/ 503 w 679"/>
              <a:gd name="T19" fmla="*/ 95 h 1112"/>
              <a:gd name="T20" fmla="*/ 516 w 679"/>
              <a:gd name="T21" fmla="*/ 203 h 1112"/>
              <a:gd name="T22" fmla="*/ 601 w 679"/>
              <a:gd name="T23" fmla="*/ 94 h 1112"/>
              <a:gd name="T24" fmla="*/ 608 w 679"/>
              <a:gd name="T25" fmla="*/ 310 h 1112"/>
              <a:gd name="T26" fmla="*/ 677 w 679"/>
              <a:gd name="T27" fmla="*/ 908 h 1112"/>
              <a:gd name="T28" fmla="*/ 663 w 679"/>
              <a:gd name="T29" fmla="*/ 909 h 1112"/>
              <a:gd name="T30" fmla="*/ 624 w 679"/>
              <a:gd name="T31" fmla="*/ 885 h 1112"/>
              <a:gd name="T32" fmla="*/ 527 w 679"/>
              <a:gd name="T33" fmla="*/ 733 h 1112"/>
              <a:gd name="T34" fmla="*/ 497 w 679"/>
              <a:gd name="T35" fmla="*/ 733 h 1112"/>
              <a:gd name="T36" fmla="*/ 458 w 679"/>
              <a:gd name="T37" fmla="*/ 867 h 1112"/>
              <a:gd name="T38" fmla="*/ 438 w 679"/>
              <a:gd name="T39" fmla="*/ 908 h 1112"/>
              <a:gd name="T40" fmla="*/ 403 w 679"/>
              <a:gd name="T41" fmla="*/ 915 h 1112"/>
              <a:gd name="T42" fmla="*/ 365 w 679"/>
              <a:gd name="T43" fmla="*/ 983 h 1112"/>
              <a:gd name="T44" fmla="*/ 347 w 679"/>
              <a:gd name="T45" fmla="*/ 1053 h 1112"/>
              <a:gd name="T46" fmla="*/ 318 w 679"/>
              <a:gd name="T47" fmla="*/ 1101 h 1112"/>
              <a:gd name="T48" fmla="*/ 295 w 679"/>
              <a:gd name="T49" fmla="*/ 1047 h 1112"/>
              <a:gd name="T50" fmla="*/ 281 w 679"/>
              <a:gd name="T51" fmla="*/ 932 h 1112"/>
              <a:gd name="T52" fmla="*/ 275 w 679"/>
              <a:gd name="T53" fmla="*/ 921 h 1112"/>
              <a:gd name="T54" fmla="*/ 285 w 679"/>
              <a:gd name="T55" fmla="*/ 820 h 1112"/>
              <a:gd name="T56" fmla="*/ 254 w 679"/>
              <a:gd name="T57" fmla="*/ 746 h 1112"/>
              <a:gd name="T58" fmla="*/ 262 w 679"/>
              <a:gd name="T59" fmla="*/ 661 h 1112"/>
              <a:gd name="T60" fmla="*/ 268 w 679"/>
              <a:gd name="T61" fmla="*/ 634 h 1112"/>
              <a:gd name="T62" fmla="*/ 316 w 679"/>
              <a:gd name="T63" fmla="*/ 546 h 1112"/>
              <a:gd name="T64" fmla="*/ 246 w 679"/>
              <a:gd name="T65" fmla="*/ 592 h 1112"/>
              <a:gd name="T66" fmla="*/ 223 w 679"/>
              <a:gd name="T67" fmla="*/ 573 h 1112"/>
              <a:gd name="T68" fmla="*/ 172 w 679"/>
              <a:gd name="T69" fmla="*/ 587 h 1112"/>
              <a:gd name="T70" fmla="*/ 132 w 679"/>
              <a:gd name="T71" fmla="*/ 605 h 1112"/>
              <a:gd name="T72" fmla="*/ 0 w 679"/>
              <a:gd name="T73" fmla="*/ 678 h 1112"/>
              <a:gd name="T74" fmla="*/ 105 w 679"/>
              <a:gd name="T75" fmla="*/ 535 h 1112"/>
              <a:gd name="T76" fmla="*/ 176 w 679"/>
              <a:gd name="T77" fmla="*/ 437 h 1112"/>
              <a:gd name="T78" fmla="*/ 282 w 679"/>
              <a:gd name="T79" fmla="*/ 390 h 1112"/>
              <a:gd name="T80" fmla="*/ 249 w 679"/>
              <a:gd name="T81" fmla="*/ 365 h 1112"/>
              <a:gd name="T82" fmla="*/ 233 w 679"/>
              <a:gd name="T83" fmla="*/ 345 h 1112"/>
              <a:gd name="T84" fmla="*/ 301 w 679"/>
              <a:gd name="T85" fmla="*/ 296 h 1112"/>
              <a:gd name="T86" fmla="*/ 342 w 679"/>
              <a:gd name="T87" fmla="*/ 300 h 1112"/>
              <a:gd name="T88" fmla="*/ 104 w 679"/>
              <a:gd name="T89" fmla="*/ 17 h 1112"/>
              <a:gd name="T90" fmla="*/ 311 w 679"/>
              <a:gd name="T91" fmla="*/ 219 h 1112"/>
              <a:gd name="T92" fmla="*/ 503 w 679"/>
              <a:gd name="T93" fmla="*/ 407 h 1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679" h="1112">
                <a:moveTo>
                  <a:pt x="446" y="350"/>
                </a:moveTo>
                <a:lnTo>
                  <a:pt x="430" y="296"/>
                </a:lnTo>
                <a:lnTo>
                  <a:pt x="406" y="235"/>
                </a:lnTo>
                <a:lnTo>
                  <a:pt x="399" y="173"/>
                </a:lnTo>
                <a:lnTo>
                  <a:pt x="403" y="159"/>
                </a:lnTo>
                <a:lnTo>
                  <a:pt x="412" y="183"/>
                </a:lnTo>
                <a:lnTo>
                  <a:pt x="410" y="137"/>
                </a:lnTo>
                <a:lnTo>
                  <a:pt x="422" y="101"/>
                </a:lnTo>
                <a:lnTo>
                  <a:pt x="426" y="123"/>
                </a:lnTo>
                <a:lnTo>
                  <a:pt x="433" y="90"/>
                </a:lnTo>
                <a:lnTo>
                  <a:pt x="431" y="66"/>
                </a:lnTo>
                <a:lnTo>
                  <a:pt x="437" y="87"/>
                </a:lnTo>
                <a:lnTo>
                  <a:pt x="441" y="46"/>
                </a:lnTo>
                <a:lnTo>
                  <a:pt x="449" y="32"/>
                </a:lnTo>
                <a:lnTo>
                  <a:pt x="448" y="0"/>
                </a:lnTo>
                <a:lnTo>
                  <a:pt x="463" y="54"/>
                </a:lnTo>
                <a:lnTo>
                  <a:pt x="470" y="39"/>
                </a:lnTo>
                <a:lnTo>
                  <a:pt x="478" y="72"/>
                </a:lnTo>
                <a:lnTo>
                  <a:pt x="498" y="115"/>
                </a:lnTo>
                <a:lnTo>
                  <a:pt x="503" y="95"/>
                </a:lnTo>
                <a:lnTo>
                  <a:pt x="505" y="149"/>
                </a:lnTo>
                <a:lnTo>
                  <a:pt x="516" y="203"/>
                </a:lnTo>
                <a:lnTo>
                  <a:pt x="550" y="123"/>
                </a:lnTo>
                <a:lnTo>
                  <a:pt x="601" y="94"/>
                </a:lnTo>
                <a:lnTo>
                  <a:pt x="679" y="226"/>
                </a:lnTo>
                <a:lnTo>
                  <a:pt x="608" y="310"/>
                </a:lnTo>
                <a:lnTo>
                  <a:pt x="679" y="546"/>
                </a:lnTo>
                <a:lnTo>
                  <a:pt x="677" y="908"/>
                </a:lnTo>
                <a:lnTo>
                  <a:pt x="662" y="883"/>
                </a:lnTo>
                <a:lnTo>
                  <a:pt x="663" y="909"/>
                </a:lnTo>
                <a:lnTo>
                  <a:pt x="621" y="858"/>
                </a:lnTo>
                <a:lnTo>
                  <a:pt x="624" y="885"/>
                </a:lnTo>
                <a:lnTo>
                  <a:pt x="532" y="782"/>
                </a:lnTo>
                <a:lnTo>
                  <a:pt x="527" y="733"/>
                </a:lnTo>
                <a:lnTo>
                  <a:pt x="521" y="775"/>
                </a:lnTo>
                <a:lnTo>
                  <a:pt x="497" y="733"/>
                </a:lnTo>
                <a:lnTo>
                  <a:pt x="470" y="842"/>
                </a:lnTo>
                <a:lnTo>
                  <a:pt x="458" y="867"/>
                </a:lnTo>
                <a:lnTo>
                  <a:pt x="448" y="834"/>
                </a:lnTo>
                <a:lnTo>
                  <a:pt x="438" y="908"/>
                </a:lnTo>
                <a:lnTo>
                  <a:pt x="405" y="940"/>
                </a:lnTo>
                <a:lnTo>
                  <a:pt x="403" y="915"/>
                </a:lnTo>
                <a:lnTo>
                  <a:pt x="384" y="973"/>
                </a:lnTo>
                <a:lnTo>
                  <a:pt x="365" y="983"/>
                </a:lnTo>
                <a:lnTo>
                  <a:pt x="357" y="966"/>
                </a:lnTo>
                <a:lnTo>
                  <a:pt x="347" y="1053"/>
                </a:lnTo>
                <a:lnTo>
                  <a:pt x="340" y="1038"/>
                </a:lnTo>
                <a:lnTo>
                  <a:pt x="318" y="1101"/>
                </a:lnTo>
                <a:lnTo>
                  <a:pt x="301" y="1112"/>
                </a:lnTo>
                <a:lnTo>
                  <a:pt x="295" y="1047"/>
                </a:lnTo>
                <a:lnTo>
                  <a:pt x="295" y="976"/>
                </a:lnTo>
                <a:lnTo>
                  <a:pt x="281" y="932"/>
                </a:lnTo>
                <a:lnTo>
                  <a:pt x="296" y="885"/>
                </a:lnTo>
                <a:lnTo>
                  <a:pt x="275" y="921"/>
                </a:lnTo>
                <a:lnTo>
                  <a:pt x="273" y="845"/>
                </a:lnTo>
                <a:lnTo>
                  <a:pt x="285" y="820"/>
                </a:lnTo>
                <a:lnTo>
                  <a:pt x="261" y="840"/>
                </a:lnTo>
                <a:lnTo>
                  <a:pt x="254" y="746"/>
                </a:lnTo>
                <a:lnTo>
                  <a:pt x="267" y="731"/>
                </a:lnTo>
                <a:lnTo>
                  <a:pt x="262" y="661"/>
                </a:lnTo>
                <a:lnTo>
                  <a:pt x="295" y="633"/>
                </a:lnTo>
                <a:lnTo>
                  <a:pt x="268" y="634"/>
                </a:lnTo>
                <a:lnTo>
                  <a:pt x="304" y="570"/>
                </a:lnTo>
                <a:lnTo>
                  <a:pt x="316" y="546"/>
                </a:lnTo>
                <a:lnTo>
                  <a:pt x="274" y="577"/>
                </a:lnTo>
                <a:lnTo>
                  <a:pt x="246" y="592"/>
                </a:lnTo>
                <a:lnTo>
                  <a:pt x="217" y="601"/>
                </a:lnTo>
                <a:lnTo>
                  <a:pt x="223" y="573"/>
                </a:lnTo>
                <a:lnTo>
                  <a:pt x="165" y="616"/>
                </a:lnTo>
                <a:lnTo>
                  <a:pt x="172" y="587"/>
                </a:lnTo>
                <a:lnTo>
                  <a:pt x="130" y="632"/>
                </a:lnTo>
                <a:lnTo>
                  <a:pt x="132" y="605"/>
                </a:lnTo>
                <a:lnTo>
                  <a:pt x="66" y="648"/>
                </a:lnTo>
                <a:lnTo>
                  <a:pt x="0" y="678"/>
                </a:lnTo>
                <a:lnTo>
                  <a:pt x="72" y="594"/>
                </a:lnTo>
                <a:lnTo>
                  <a:pt x="105" y="535"/>
                </a:lnTo>
                <a:lnTo>
                  <a:pt x="121" y="526"/>
                </a:lnTo>
                <a:lnTo>
                  <a:pt x="176" y="437"/>
                </a:lnTo>
                <a:lnTo>
                  <a:pt x="222" y="420"/>
                </a:lnTo>
                <a:lnTo>
                  <a:pt x="282" y="390"/>
                </a:lnTo>
                <a:lnTo>
                  <a:pt x="233" y="375"/>
                </a:lnTo>
                <a:lnTo>
                  <a:pt x="249" y="365"/>
                </a:lnTo>
                <a:lnTo>
                  <a:pt x="210" y="355"/>
                </a:lnTo>
                <a:lnTo>
                  <a:pt x="233" y="345"/>
                </a:lnTo>
                <a:lnTo>
                  <a:pt x="188" y="323"/>
                </a:lnTo>
                <a:lnTo>
                  <a:pt x="301" y="296"/>
                </a:lnTo>
                <a:lnTo>
                  <a:pt x="320" y="315"/>
                </a:lnTo>
                <a:lnTo>
                  <a:pt x="342" y="300"/>
                </a:lnTo>
                <a:lnTo>
                  <a:pt x="422" y="367"/>
                </a:lnTo>
                <a:lnTo>
                  <a:pt x="104" y="17"/>
                </a:lnTo>
                <a:lnTo>
                  <a:pt x="114" y="6"/>
                </a:lnTo>
                <a:lnTo>
                  <a:pt x="311" y="219"/>
                </a:lnTo>
                <a:lnTo>
                  <a:pt x="429" y="351"/>
                </a:lnTo>
                <a:lnTo>
                  <a:pt x="503" y="407"/>
                </a:lnTo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rgbClr val="FF4401"/>
              </a:gs>
            </a:gsLst>
            <a:lin ang="0" scaled="1"/>
          </a:gradFill>
          <a:ln w="952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68" name="Freeform 12"/>
          <p:cNvSpPr>
            <a:spLocks/>
          </p:cNvSpPr>
          <p:nvPr/>
        </p:nvSpPr>
        <p:spPr bwMode="gray">
          <a:xfrm>
            <a:off x="7620000" y="228600"/>
            <a:ext cx="1033463" cy="838200"/>
          </a:xfrm>
          <a:custGeom>
            <a:avLst/>
            <a:gdLst>
              <a:gd name="T0" fmla="*/ 465 w 1313"/>
              <a:gd name="T1" fmla="*/ 63 h 1066"/>
              <a:gd name="T2" fmla="*/ 806 w 1313"/>
              <a:gd name="T3" fmla="*/ 8 h 1066"/>
              <a:gd name="T4" fmla="*/ 777 w 1313"/>
              <a:gd name="T5" fmla="*/ 52 h 1066"/>
              <a:gd name="T6" fmla="*/ 767 w 1313"/>
              <a:gd name="T7" fmla="*/ 106 h 1066"/>
              <a:gd name="T8" fmla="*/ 873 w 1313"/>
              <a:gd name="T9" fmla="*/ 132 h 1066"/>
              <a:gd name="T10" fmla="*/ 1006 w 1313"/>
              <a:gd name="T11" fmla="*/ 172 h 1066"/>
              <a:gd name="T12" fmla="*/ 1043 w 1313"/>
              <a:gd name="T13" fmla="*/ 236 h 1066"/>
              <a:gd name="T14" fmla="*/ 1091 w 1313"/>
              <a:gd name="T15" fmla="*/ 287 h 1066"/>
              <a:gd name="T16" fmla="*/ 1135 w 1313"/>
              <a:gd name="T17" fmla="*/ 307 h 1066"/>
              <a:gd name="T18" fmla="*/ 1245 w 1313"/>
              <a:gd name="T19" fmla="*/ 401 h 1066"/>
              <a:gd name="T20" fmla="*/ 1142 w 1313"/>
              <a:gd name="T21" fmla="*/ 390 h 1066"/>
              <a:gd name="T22" fmla="*/ 947 w 1313"/>
              <a:gd name="T23" fmla="*/ 454 h 1066"/>
              <a:gd name="T24" fmla="*/ 841 w 1313"/>
              <a:gd name="T25" fmla="*/ 450 h 1066"/>
              <a:gd name="T26" fmla="*/ 882 w 1313"/>
              <a:gd name="T27" fmla="*/ 624 h 1066"/>
              <a:gd name="T28" fmla="*/ 907 w 1313"/>
              <a:gd name="T29" fmla="*/ 695 h 1066"/>
              <a:gd name="T30" fmla="*/ 944 w 1313"/>
              <a:gd name="T31" fmla="*/ 765 h 1066"/>
              <a:gd name="T32" fmla="*/ 970 w 1313"/>
              <a:gd name="T33" fmla="*/ 875 h 1066"/>
              <a:gd name="T34" fmla="*/ 997 w 1313"/>
              <a:gd name="T35" fmla="*/ 995 h 1066"/>
              <a:gd name="T36" fmla="*/ 956 w 1313"/>
              <a:gd name="T37" fmla="*/ 1020 h 1066"/>
              <a:gd name="T38" fmla="*/ 850 w 1313"/>
              <a:gd name="T39" fmla="*/ 865 h 1066"/>
              <a:gd name="T40" fmla="*/ 818 w 1313"/>
              <a:gd name="T41" fmla="*/ 841 h 1066"/>
              <a:gd name="T42" fmla="*/ 757 w 1313"/>
              <a:gd name="T43" fmla="*/ 804 h 1066"/>
              <a:gd name="T44" fmla="*/ 714 w 1313"/>
              <a:gd name="T45" fmla="*/ 806 h 1066"/>
              <a:gd name="T46" fmla="*/ 596 w 1313"/>
              <a:gd name="T47" fmla="*/ 680 h 1066"/>
              <a:gd name="T48" fmla="*/ 524 w 1313"/>
              <a:gd name="T49" fmla="*/ 786 h 1066"/>
              <a:gd name="T50" fmla="*/ 463 w 1313"/>
              <a:gd name="T51" fmla="*/ 869 h 1066"/>
              <a:gd name="T52" fmla="*/ 418 w 1313"/>
              <a:gd name="T53" fmla="*/ 918 h 1066"/>
              <a:gd name="T54" fmla="*/ 389 w 1313"/>
              <a:gd name="T55" fmla="*/ 981 h 1066"/>
              <a:gd name="T56" fmla="*/ 337 w 1313"/>
              <a:gd name="T57" fmla="*/ 992 h 1066"/>
              <a:gd name="T58" fmla="*/ 339 w 1313"/>
              <a:gd name="T59" fmla="*/ 806 h 1066"/>
              <a:gd name="T60" fmla="*/ 326 w 1313"/>
              <a:gd name="T61" fmla="*/ 732 h 1066"/>
              <a:gd name="T62" fmla="*/ 306 w 1313"/>
              <a:gd name="T63" fmla="*/ 630 h 1066"/>
              <a:gd name="T64" fmla="*/ 307 w 1313"/>
              <a:gd name="T65" fmla="*/ 519 h 1066"/>
              <a:gd name="T66" fmla="*/ 313 w 1313"/>
              <a:gd name="T67" fmla="*/ 454 h 1066"/>
              <a:gd name="T68" fmla="*/ 255 w 1313"/>
              <a:gd name="T69" fmla="*/ 450 h 1066"/>
              <a:gd name="T70" fmla="*/ 149 w 1313"/>
              <a:gd name="T71" fmla="*/ 517 h 1066"/>
              <a:gd name="T72" fmla="*/ 0 w 1313"/>
              <a:gd name="T73" fmla="*/ 569 h 1066"/>
              <a:gd name="T74" fmla="*/ 138 w 1313"/>
              <a:gd name="T75" fmla="*/ 396 h 1066"/>
              <a:gd name="T76" fmla="*/ 323 w 1313"/>
              <a:gd name="T77" fmla="*/ 240 h 1066"/>
              <a:gd name="T78" fmla="*/ 240 w 1313"/>
              <a:gd name="T79" fmla="*/ 200 h 1066"/>
              <a:gd name="T80" fmla="*/ 344 w 1313"/>
              <a:gd name="T81" fmla="*/ 133 h 1066"/>
              <a:gd name="T82" fmla="*/ 483 w 1313"/>
              <a:gd name="T83" fmla="*/ 214 h 1066"/>
              <a:gd name="T84" fmla="*/ 510 w 1313"/>
              <a:gd name="T85" fmla="*/ 194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313" h="1066">
                <a:moveTo>
                  <a:pt x="510" y="194"/>
                </a:moveTo>
                <a:lnTo>
                  <a:pt x="492" y="133"/>
                </a:lnTo>
                <a:lnTo>
                  <a:pt x="465" y="63"/>
                </a:lnTo>
                <a:lnTo>
                  <a:pt x="471" y="3"/>
                </a:lnTo>
                <a:lnTo>
                  <a:pt x="590" y="26"/>
                </a:lnTo>
                <a:lnTo>
                  <a:pt x="806" y="8"/>
                </a:lnTo>
                <a:lnTo>
                  <a:pt x="840" y="0"/>
                </a:lnTo>
                <a:lnTo>
                  <a:pt x="802" y="48"/>
                </a:lnTo>
                <a:lnTo>
                  <a:pt x="777" y="52"/>
                </a:lnTo>
                <a:lnTo>
                  <a:pt x="803" y="57"/>
                </a:lnTo>
                <a:lnTo>
                  <a:pt x="739" y="107"/>
                </a:lnTo>
                <a:lnTo>
                  <a:pt x="767" y="106"/>
                </a:lnTo>
                <a:lnTo>
                  <a:pt x="695" y="149"/>
                </a:lnTo>
                <a:lnTo>
                  <a:pt x="810" y="113"/>
                </a:lnTo>
                <a:lnTo>
                  <a:pt x="873" y="132"/>
                </a:lnTo>
                <a:lnTo>
                  <a:pt x="907" y="128"/>
                </a:lnTo>
                <a:lnTo>
                  <a:pt x="975" y="171"/>
                </a:lnTo>
                <a:lnTo>
                  <a:pt x="1006" y="172"/>
                </a:lnTo>
                <a:lnTo>
                  <a:pt x="1056" y="204"/>
                </a:lnTo>
                <a:lnTo>
                  <a:pt x="1067" y="232"/>
                </a:lnTo>
                <a:lnTo>
                  <a:pt x="1043" y="236"/>
                </a:lnTo>
                <a:lnTo>
                  <a:pt x="1098" y="240"/>
                </a:lnTo>
                <a:lnTo>
                  <a:pt x="1121" y="268"/>
                </a:lnTo>
                <a:lnTo>
                  <a:pt x="1091" y="287"/>
                </a:lnTo>
                <a:lnTo>
                  <a:pt x="1138" y="276"/>
                </a:lnTo>
                <a:lnTo>
                  <a:pt x="1172" y="296"/>
                </a:lnTo>
                <a:lnTo>
                  <a:pt x="1135" y="307"/>
                </a:lnTo>
                <a:lnTo>
                  <a:pt x="1260" y="323"/>
                </a:lnTo>
                <a:lnTo>
                  <a:pt x="1313" y="400"/>
                </a:lnTo>
                <a:lnTo>
                  <a:pt x="1245" y="401"/>
                </a:lnTo>
                <a:lnTo>
                  <a:pt x="1220" y="389"/>
                </a:lnTo>
                <a:lnTo>
                  <a:pt x="1201" y="409"/>
                </a:lnTo>
                <a:lnTo>
                  <a:pt x="1142" y="390"/>
                </a:lnTo>
                <a:lnTo>
                  <a:pt x="1174" y="404"/>
                </a:lnTo>
                <a:lnTo>
                  <a:pt x="1128" y="415"/>
                </a:lnTo>
                <a:lnTo>
                  <a:pt x="947" y="454"/>
                </a:lnTo>
                <a:lnTo>
                  <a:pt x="871" y="439"/>
                </a:lnTo>
                <a:lnTo>
                  <a:pt x="777" y="419"/>
                </a:lnTo>
                <a:lnTo>
                  <a:pt x="841" y="450"/>
                </a:lnTo>
                <a:lnTo>
                  <a:pt x="899" y="577"/>
                </a:lnTo>
                <a:lnTo>
                  <a:pt x="914" y="638"/>
                </a:lnTo>
                <a:lnTo>
                  <a:pt x="882" y="624"/>
                </a:lnTo>
                <a:lnTo>
                  <a:pt x="921" y="654"/>
                </a:lnTo>
                <a:lnTo>
                  <a:pt x="933" y="725"/>
                </a:lnTo>
                <a:lnTo>
                  <a:pt x="907" y="695"/>
                </a:lnTo>
                <a:lnTo>
                  <a:pt x="885" y="689"/>
                </a:lnTo>
                <a:lnTo>
                  <a:pt x="933" y="740"/>
                </a:lnTo>
                <a:lnTo>
                  <a:pt x="944" y="765"/>
                </a:lnTo>
                <a:lnTo>
                  <a:pt x="955" y="807"/>
                </a:lnTo>
                <a:lnTo>
                  <a:pt x="936" y="792"/>
                </a:lnTo>
                <a:lnTo>
                  <a:pt x="970" y="875"/>
                </a:lnTo>
                <a:lnTo>
                  <a:pt x="946" y="864"/>
                </a:lnTo>
                <a:lnTo>
                  <a:pt x="975" y="893"/>
                </a:lnTo>
                <a:lnTo>
                  <a:pt x="997" y="995"/>
                </a:lnTo>
                <a:lnTo>
                  <a:pt x="993" y="1029"/>
                </a:lnTo>
                <a:lnTo>
                  <a:pt x="957" y="987"/>
                </a:lnTo>
                <a:lnTo>
                  <a:pt x="956" y="1020"/>
                </a:lnTo>
                <a:lnTo>
                  <a:pt x="918" y="936"/>
                </a:lnTo>
                <a:lnTo>
                  <a:pt x="925" y="973"/>
                </a:lnTo>
                <a:lnTo>
                  <a:pt x="850" y="865"/>
                </a:lnTo>
                <a:lnTo>
                  <a:pt x="874" y="919"/>
                </a:lnTo>
                <a:lnTo>
                  <a:pt x="834" y="871"/>
                </a:lnTo>
                <a:lnTo>
                  <a:pt x="818" y="841"/>
                </a:lnTo>
                <a:lnTo>
                  <a:pt x="832" y="893"/>
                </a:lnTo>
                <a:lnTo>
                  <a:pt x="774" y="833"/>
                </a:lnTo>
                <a:lnTo>
                  <a:pt x="757" y="804"/>
                </a:lnTo>
                <a:lnTo>
                  <a:pt x="758" y="834"/>
                </a:lnTo>
                <a:lnTo>
                  <a:pt x="710" y="775"/>
                </a:lnTo>
                <a:lnTo>
                  <a:pt x="714" y="806"/>
                </a:lnTo>
                <a:lnTo>
                  <a:pt x="609" y="689"/>
                </a:lnTo>
                <a:lnTo>
                  <a:pt x="603" y="633"/>
                </a:lnTo>
                <a:lnTo>
                  <a:pt x="596" y="680"/>
                </a:lnTo>
                <a:lnTo>
                  <a:pt x="569" y="632"/>
                </a:lnTo>
                <a:lnTo>
                  <a:pt x="538" y="757"/>
                </a:lnTo>
                <a:lnTo>
                  <a:pt x="524" y="786"/>
                </a:lnTo>
                <a:lnTo>
                  <a:pt x="512" y="748"/>
                </a:lnTo>
                <a:lnTo>
                  <a:pt x="501" y="833"/>
                </a:lnTo>
                <a:lnTo>
                  <a:pt x="463" y="869"/>
                </a:lnTo>
                <a:lnTo>
                  <a:pt x="461" y="841"/>
                </a:lnTo>
                <a:lnTo>
                  <a:pt x="439" y="907"/>
                </a:lnTo>
                <a:lnTo>
                  <a:pt x="418" y="918"/>
                </a:lnTo>
                <a:lnTo>
                  <a:pt x="408" y="899"/>
                </a:lnTo>
                <a:lnTo>
                  <a:pt x="397" y="999"/>
                </a:lnTo>
                <a:lnTo>
                  <a:pt x="389" y="981"/>
                </a:lnTo>
                <a:lnTo>
                  <a:pt x="364" y="1053"/>
                </a:lnTo>
                <a:lnTo>
                  <a:pt x="344" y="1066"/>
                </a:lnTo>
                <a:lnTo>
                  <a:pt x="337" y="992"/>
                </a:lnTo>
                <a:lnTo>
                  <a:pt x="337" y="911"/>
                </a:lnTo>
                <a:lnTo>
                  <a:pt x="322" y="860"/>
                </a:lnTo>
                <a:lnTo>
                  <a:pt x="339" y="806"/>
                </a:lnTo>
                <a:lnTo>
                  <a:pt x="315" y="847"/>
                </a:lnTo>
                <a:lnTo>
                  <a:pt x="312" y="761"/>
                </a:lnTo>
                <a:lnTo>
                  <a:pt x="326" y="732"/>
                </a:lnTo>
                <a:lnTo>
                  <a:pt x="299" y="755"/>
                </a:lnTo>
                <a:lnTo>
                  <a:pt x="291" y="647"/>
                </a:lnTo>
                <a:lnTo>
                  <a:pt x="306" y="630"/>
                </a:lnTo>
                <a:lnTo>
                  <a:pt x="300" y="550"/>
                </a:lnTo>
                <a:lnTo>
                  <a:pt x="338" y="518"/>
                </a:lnTo>
                <a:lnTo>
                  <a:pt x="307" y="519"/>
                </a:lnTo>
                <a:lnTo>
                  <a:pt x="348" y="446"/>
                </a:lnTo>
                <a:lnTo>
                  <a:pt x="362" y="418"/>
                </a:lnTo>
                <a:lnTo>
                  <a:pt x="313" y="454"/>
                </a:lnTo>
                <a:lnTo>
                  <a:pt x="281" y="471"/>
                </a:lnTo>
                <a:lnTo>
                  <a:pt x="248" y="482"/>
                </a:lnTo>
                <a:lnTo>
                  <a:pt x="255" y="450"/>
                </a:lnTo>
                <a:lnTo>
                  <a:pt x="189" y="499"/>
                </a:lnTo>
                <a:lnTo>
                  <a:pt x="197" y="465"/>
                </a:lnTo>
                <a:lnTo>
                  <a:pt x="149" y="517"/>
                </a:lnTo>
                <a:lnTo>
                  <a:pt x="151" y="486"/>
                </a:lnTo>
                <a:lnTo>
                  <a:pt x="76" y="535"/>
                </a:lnTo>
                <a:lnTo>
                  <a:pt x="0" y="569"/>
                </a:lnTo>
                <a:lnTo>
                  <a:pt x="82" y="473"/>
                </a:lnTo>
                <a:lnTo>
                  <a:pt x="120" y="406"/>
                </a:lnTo>
                <a:lnTo>
                  <a:pt x="138" y="396"/>
                </a:lnTo>
                <a:lnTo>
                  <a:pt x="201" y="294"/>
                </a:lnTo>
                <a:lnTo>
                  <a:pt x="254" y="274"/>
                </a:lnTo>
                <a:lnTo>
                  <a:pt x="323" y="240"/>
                </a:lnTo>
                <a:lnTo>
                  <a:pt x="267" y="223"/>
                </a:lnTo>
                <a:lnTo>
                  <a:pt x="285" y="211"/>
                </a:lnTo>
                <a:lnTo>
                  <a:pt x="240" y="200"/>
                </a:lnTo>
                <a:lnTo>
                  <a:pt x="266" y="189"/>
                </a:lnTo>
                <a:lnTo>
                  <a:pt x="215" y="164"/>
                </a:lnTo>
                <a:lnTo>
                  <a:pt x="344" y="133"/>
                </a:lnTo>
                <a:lnTo>
                  <a:pt x="366" y="154"/>
                </a:lnTo>
                <a:lnTo>
                  <a:pt x="391" y="137"/>
                </a:lnTo>
                <a:lnTo>
                  <a:pt x="483" y="214"/>
                </a:lnTo>
                <a:lnTo>
                  <a:pt x="356" y="45"/>
                </a:lnTo>
                <a:lnTo>
                  <a:pt x="491" y="195"/>
                </a:lnTo>
                <a:lnTo>
                  <a:pt x="510" y="194"/>
                </a:ln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rgbClr val="FF4401"/>
              </a:gs>
            </a:gsLst>
            <a:lin ang="0" scaled="1"/>
          </a:gradFill>
          <a:ln w="952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69" name="Freeform 13"/>
          <p:cNvSpPr>
            <a:spLocks/>
          </p:cNvSpPr>
          <p:nvPr/>
        </p:nvSpPr>
        <p:spPr bwMode="gray">
          <a:xfrm>
            <a:off x="6018213" y="4763"/>
            <a:ext cx="1371600" cy="909637"/>
          </a:xfrm>
          <a:custGeom>
            <a:avLst/>
            <a:gdLst>
              <a:gd name="T0" fmla="*/ 537 w 864"/>
              <a:gd name="T1" fmla="*/ 52 h 573"/>
              <a:gd name="T2" fmla="*/ 569 w 864"/>
              <a:gd name="T3" fmla="*/ 40 h 573"/>
              <a:gd name="T4" fmla="*/ 607 w 864"/>
              <a:gd name="T5" fmla="*/ 29 h 573"/>
              <a:gd name="T6" fmla="*/ 631 w 864"/>
              <a:gd name="T7" fmla="*/ 25 h 573"/>
              <a:gd name="T8" fmla="*/ 684 w 864"/>
              <a:gd name="T9" fmla="*/ 5 h 573"/>
              <a:gd name="T10" fmla="*/ 652 w 864"/>
              <a:gd name="T11" fmla="*/ 44 h 573"/>
              <a:gd name="T12" fmla="*/ 616 w 864"/>
              <a:gd name="T13" fmla="*/ 83 h 573"/>
              <a:gd name="T14" fmla="*/ 677 w 864"/>
              <a:gd name="T15" fmla="*/ 121 h 573"/>
              <a:gd name="T16" fmla="*/ 749 w 864"/>
              <a:gd name="T17" fmla="*/ 163 h 573"/>
              <a:gd name="T18" fmla="*/ 839 w 864"/>
              <a:gd name="T19" fmla="*/ 198 h 573"/>
              <a:gd name="T20" fmla="*/ 756 w 864"/>
              <a:gd name="T21" fmla="*/ 191 h 573"/>
              <a:gd name="T22" fmla="*/ 730 w 864"/>
              <a:gd name="T23" fmla="*/ 213 h 573"/>
              <a:gd name="T24" fmla="*/ 633 w 864"/>
              <a:gd name="T25" fmla="*/ 218 h 573"/>
              <a:gd name="T26" fmla="*/ 587 w 864"/>
              <a:gd name="T27" fmla="*/ 202 h 573"/>
              <a:gd name="T28" fmla="*/ 603 w 864"/>
              <a:gd name="T29" fmla="*/ 239 h 573"/>
              <a:gd name="T30" fmla="*/ 617 w 864"/>
              <a:gd name="T31" fmla="*/ 338 h 573"/>
              <a:gd name="T32" fmla="*/ 610 w 864"/>
              <a:gd name="T33" fmla="*/ 400 h 573"/>
              <a:gd name="T34" fmla="*/ 607 w 864"/>
              <a:gd name="T35" fmla="*/ 437 h 573"/>
              <a:gd name="T36" fmla="*/ 606 w 864"/>
              <a:gd name="T37" fmla="*/ 471 h 573"/>
              <a:gd name="T38" fmla="*/ 590 w 864"/>
              <a:gd name="T39" fmla="*/ 569 h 573"/>
              <a:gd name="T40" fmla="*/ 556 w 864"/>
              <a:gd name="T41" fmla="*/ 515 h 573"/>
              <a:gd name="T42" fmla="*/ 534 w 864"/>
              <a:gd name="T43" fmla="*/ 479 h 573"/>
              <a:gd name="T44" fmla="*/ 440 w 864"/>
              <a:gd name="T45" fmla="*/ 303 h 573"/>
              <a:gd name="T46" fmla="*/ 366 w 864"/>
              <a:gd name="T47" fmla="*/ 430 h 573"/>
              <a:gd name="T48" fmla="*/ 327 w 864"/>
              <a:gd name="T49" fmla="*/ 463 h 573"/>
              <a:gd name="T50" fmla="*/ 319 w 864"/>
              <a:gd name="T51" fmla="*/ 467 h 573"/>
              <a:gd name="T52" fmla="*/ 294 w 864"/>
              <a:gd name="T53" fmla="*/ 482 h 573"/>
              <a:gd name="T54" fmla="*/ 253 w 864"/>
              <a:gd name="T55" fmla="*/ 529 h 573"/>
              <a:gd name="T56" fmla="*/ 201 w 864"/>
              <a:gd name="T57" fmla="*/ 544 h 573"/>
              <a:gd name="T58" fmla="*/ 200 w 864"/>
              <a:gd name="T59" fmla="*/ 525 h 573"/>
              <a:gd name="T60" fmla="*/ 227 w 864"/>
              <a:gd name="T61" fmla="*/ 451 h 573"/>
              <a:gd name="T62" fmla="*/ 231 w 864"/>
              <a:gd name="T63" fmla="*/ 411 h 573"/>
              <a:gd name="T64" fmla="*/ 243 w 864"/>
              <a:gd name="T65" fmla="*/ 364 h 573"/>
              <a:gd name="T66" fmla="*/ 286 w 864"/>
              <a:gd name="T67" fmla="*/ 272 h 573"/>
              <a:gd name="T68" fmla="*/ 206 w 864"/>
              <a:gd name="T69" fmla="*/ 272 h 573"/>
              <a:gd name="T70" fmla="*/ 158 w 864"/>
              <a:gd name="T71" fmla="*/ 274 h 573"/>
              <a:gd name="T72" fmla="*/ 105 w 864"/>
              <a:gd name="T73" fmla="*/ 262 h 573"/>
              <a:gd name="T74" fmla="*/ 48 w 864"/>
              <a:gd name="T75" fmla="*/ 265 h 573"/>
              <a:gd name="T76" fmla="*/ 0 w 864"/>
              <a:gd name="T77" fmla="*/ 256 h 573"/>
              <a:gd name="T78" fmla="*/ 98 w 864"/>
              <a:gd name="T79" fmla="*/ 190 h 573"/>
              <a:gd name="T80" fmla="*/ 145 w 864"/>
              <a:gd name="T81" fmla="*/ 159 h 573"/>
              <a:gd name="T82" fmla="*/ 197 w 864"/>
              <a:gd name="T83" fmla="*/ 118 h 573"/>
              <a:gd name="T84" fmla="*/ 274 w 864"/>
              <a:gd name="T85" fmla="*/ 108 h 573"/>
              <a:gd name="T86" fmla="*/ 331 w 864"/>
              <a:gd name="T87" fmla="*/ 94 h 573"/>
              <a:gd name="T88" fmla="*/ 269 w 864"/>
              <a:gd name="T89" fmla="*/ 53 h 573"/>
              <a:gd name="T90" fmla="*/ 264 w 864"/>
              <a:gd name="T91" fmla="*/ 23 h 573"/>
              <a:gd name="T92" fmla="*/ 375 w 864"/>
              <a:gd name="T93" fmla="*/ 1 h 573"/>
              <a:gd name="T94" fmla="*/ 470 w 864"/>
              <a:gd name="T95" fmla="*/ 10 h 573"/>
              <a:gd name="T96" fmla="*/ 465 w 864"/>
              <a:gd name="T97" fmla="*/ 101 h 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864" h="573">
                <a:moveTo>
                  <a:pt x="483" y="110"/>
                </a:moveTo>
                <a:lnTo>
                  <a:pt x="509" y="84"/>
                </a:lnTo>
                <a:lnTo>
                  <a:pt x="537" y="52"/>
                </a:lnTo>
                <a:lnTo>
                  <a:pt x="570" y="29"/>
                </a:lnTo>
                <a:lnTo>
                  <a:pt x="579" y="27"/>
                </a:lnTo>
                <a:lnTo>
                  <a:pt x="569" y="40"/>
                </a:lnTo>
                <a:lnTo>
                  <a:pt x="594" y="25"/>
                </a:lnTo>
                <a:lnTo>
                  <a:pt x="619" y="21"/>
                </a:lnTo>
                <a:lnTo>
                  <a:pt x="607" y="29"/>
                </a:lnTo>
                <a:lnTo>
                  <a:pt x="628" y="23"/>
                </a:lnTo>
                <a:lnTo>
                  <a:pt x="642" y="15"/>
                </a:lnTo>
                <a:lnTo>
                  <a:pt x="631" y="25"/>
                </a:lnTo>
                <a:lnTo>
                  <a:pt x="656" y="15"/>
                </a:lnTo>
                <a:lnTo>
                  <a:pt x="666" y="16"/>
                </a:lnTo>
                <a:lnTo>
                  <a:pt x="684" y="5"/>
                </a:lnTo>
                <a:lnTo>
                  <a:pt x="658" y="30"/>
                </a:lnTo>
                <a:lnTo>
                  <a:pt x="669" y="30"/>
                </a:lnTo>
                <a:lnTo>
                  <a:pt x="652" y="44"/>
                </a:lnTo>
                <a:lnTo>
                  <a:pt x="634" y="69"/>
                </a:lnTo>
                <a:lnTo>
                  <a:pt x="646" y="65"/>
                </a:lnTo>
                <a:lnTo>
                  <a:pt x="616" y="83"/>
                </a:lnTo>
                <a:lnTo>
                  <a:pt x="588" y="106"/>
                </a:lnTo>
                <a:lnTo>
                  <a:pt x="645" y="101"/>
                </a:lnTo>
                <a:lnTo>
                  <a:pt x="677" y="121"/>
                </a:lnTo>
                <a:lnTo>
                  <a:pt x="698" y="123"/>
                </a:lnTo>
                <a:lnTo>
                  <a:pt x="759" y="155"/>
                </a:lnTo>
                <a:lnTo>
                  <a:pt x="749" y="163"/>
                </a:lnTo>
                <a:lnTo>
                  <a:pt x="782" y="160"/>
                </a:lnTo>
                <a:lnTo>
                  <a:pt x="864" y="196"/>
                </a:lnTo>
                <a:lnTo>
                  <a:pt x="839" y="198"/>
                </a:lnTo>
                <a:lnTo>
                  <a:pt x="794" y="191"/>
                </a:lnTo>
                <a:lnTo>
                  <a:pt x="804" y="200"/>
                </a:lnTo>
                <a:lnTo>
                  <a:pt x="756" y="191"/>
                </a:lnTo>
                <a:lnTo>
                  <a:pt x="765" y="202"/>
                </a:lnTo>
                <a:lnTo>
                  <a:pt x="713" y="200"/>
                </a:lnTo>
                <a:lnTo>
                  <a:pt x="730" y="213"/>
                </a:lnTo>
                <a:lnTo>
                  <a:pt x="654" y="209"/>
                </a:lnTo>
                <a:lnTo>
                  <a:pt x="667" y="225"/>
                </a:lnTo>
                <a:lnTo>
                  <a:pt x="633" y="218"/>
                </a:lnTo>
                <a:lnTo>
                  <a:pt x="624" y="206"/>
                </a:lnTo>
                <a:lnTo>
                  <a:pt x="629" y="221"/>
                </a:lnTo>
                <a:lnTo>
                  <a:pt x="587" y="202"/>
                </a:lnTo>
                <a:lnTo>
                  <a:pt x="595" y="216"/>
                </a:lnTo>
                <a:lnTo>
                  <a:pt x="554" y="191"/>
                </a:lnTo>
                <a:lnTo>
                  <a:pt x="603" y="239"/>
                </a:lnTo>
                <a:lnTo>
                  <a:pt x="610" y="276"/>
                </a:lnTo>
                <a:lnTo>
                  <a:pt x="620" y="292"/>
                </a:lnTo>
                <a:lnTo>
                  <a:pt x="617" y="338"/>
                </a:lnTo>
                <a:lnTo>
                  <a:pt x="624" y="354"/>
                </a:lnTo>
                <a:lnTo>
                  <a:pt x="621" y="387"/>
                </a:lnTo>
                <a:lnTo>
                  <a:pt x="610" y="400"/>
                </a:lnTo>
                <a:lnTo>
                  <a:pt x="602" y="389"/>
                </a:lnTo>
                <a:lnTo>
                  <a:pt x="615" y="418"/>
                </a:lnTo>
                <a:lnTo>
                  <a:pt x="607" y="437"/>
                </a:lnTo>
                <a:lnTo>
                  <a:pt x="589" y="427"/>
                </a:lnTo>
                <a:lnTo>
                  <a:pt x="607" y="447"/>
                </a:lnTo>
                <a:lnTo>
                  <a:pt x="606" y="471"/>
                </a:lnTo>
                <a:lnTo>
                  <a:pt x="590" y="454"/>
                </a:lnTo>
                <a:lnTo>
                  <a:pt x="615" y="521"/>
                </a:lnTo>
                <a:lnTo>
                  <a:pt x="590" y="569"/>
                </a:lnTo>
                <a:lnTo>
                  <a:pt x="572" y="535"/>
                </a:lnTo>
                <a:lnTo>
                  <a:pt x="571" y="519"/>
                </a:lnTo>
                <a:lnTo>
                  <a:pt x="556" y="515"/>
                </a:lnTo>
                <a:lnTo>
                  <a:pt x="550" y="480"/>
                </a:lnTo>
                <a:lnTo>
                  <a:pt x="552" y="500"/>
                </a:lnTo>
                <a:lnTo>
                  <a:pt x="534" y="479"/>
                </a:lnTo>
                <a:lnTo>
                  <a:pt x="467" y="398"/>
                </a:lnTo>
                <a:lnTo>
                  <a:pt x="455" y="356"/>
                </a:lnTo>
                <a:lnTo>
                  <a:pt x="440" y="303"/>
                </a:lnTo>
                <a:lnTo>
                  <a:pt x="441" y="344"/>
                </a:lnTo>
                <a:lnTo>
                  <a:pt x="392" y="407"/>
                </a:lnTo>
                <a:lnTo>
                  <a:pt x="366" y="430"/>
                </a:lnTo>
                <a:lnTo>
                  <a:pt x="364" y="411"/>
                </a:lnTo>
                <a:lnTo>
                  <a:pt x="360" y="438"/>
                </a:lnTo>
                <a:lnTo>
                  <a:pt x="327" y="463"/>
                </a:lnTo>
                <a:lnTo>
                  <a:pt x="335" y="442"/>
                </a:lnTo>
                <a:lnTo>
                  <a:pt x="332" y="429"/>
                </a:lnTo>
                <a:lnTo>
                  <a:pt x="319" y="467"/>
                </a:lnTo>
                <a:lnTo>
                  <a:pt x="310" y="479"/>
                </a:lnTo>
                <a:lnTo>
                  <a:pt x="291" y="496"/>
                </a:lnTo>
                <a:lnTo>
                  <a:pt x="294" y="482"/>
                </a:lnTo>
                <a:lnTo>
                  <a:pt x="261" y="521"/>
                </a:lnTo>
                <a:lnTo>
                  <a:pt x="260" y="506"/>
                </a:lnTo>
                <a:lnTo>
                  <a:pt x="253" y="529"/>
                </a:lnTo>
                <a:lnTo>
                  <a:pt x="208" y="567"/>
                </a:lnTo>
                <a:lnTo>
                  <a:pt x="190" y="573"/>
                </a:lnTo>
                <a:lnTo>
                  <a:pt x="201" y="544"/>
                </a:lnTo>
                <a:lnTo>
                  <a:pt x="184" y="552"/>
                </a:lnTo>
                <a:lnTo>
                  <a:pt x="216" y="511"/>
                </a:lnTo>
                <a:lnTo>
                  <a:pt x="200" y="525"/>
                </a:lnTo>
                <a:lnTo>
                  <a:pt x="235" y="457"/>
                </a:lnTo>
                <a:lnTo>
                  <a:pt x="214" y="484"/>
                </a:lnTo>
                <a:lnTo>
                  <a:pt x="227" y="451"/>
                </a:lnTo>
                <a:lnTo>
                  <a:pt x="238" y="435"/>
                </a:lnTo>
                <a:lnTo>
                  <a:pt x="216" y="456"/>
                </a:lnTo>
                <a:lnTo>
                  <a:pt x="231" y="411"/>
                </a:lnTo>
                <a:lnTo>
                  <a:pt x="241" y="395"/>
                </a:lnTo>
                <a:lnTo>
                  <a:pt x="226" y="403"/>
                </a:lnTo>
                <a:lnTo>
                  <a:pt x="243" y="364"/>
                </a:lnTo>
                <a:lnTo>
                  <a:pt x="228" y="374"/>
                </a:lnTo>
                <a:lnTo>
                  <a:pt x="260" y="290"/>
                </a:lnTo>
                <a:lnTo>
                  <a:pt x="286" y="272"/>
                </a:lnTo>
                <a:lnTo>
                  <a:pt x="261" y="281"/>
                </a:lnTo>
                <a:lnTo>
                  <a:pt x="278" y="255"/>
                </a:lnTo>
                <a:lnTo>
                  <a:pt x="206" y="272"/>
                </a:lnTo>
                <a:lnTo>
                  <a:pt x="189" y="272"/>
                </a:lnTo>
                <a:lnTo>
                  <a:pt x="204" y="257"/>
                </a:lnTo>
                <a:lnTo>
                  <a:pt x="158" y="274"/>
                </a:lnTo>
                <a:lnTo>
                  <a:pt x="131" y="263"/>
                </a:lnTo>
                <a:lnTo>
                  <a:pt x="144" y="255"/>
                </a:lnTo>
                <a:lnTo>
                  <a:pt x="105" y="262"/>
                </a:lnTo>
                <a:lnTo>
                  <a:pt x="94" y="254"/>
                </a:lnTo>
                <a:lnTo>
                  <a:pt x="101" y="244"/>
                </a:lnTo>
                <a:lnTo>
                  <a:pt x="48" y="265"/>
                </a:lnTo>
                <a:lnTo>
                  <a:pt x="55" y="256"/>
                </a:lnTo>
                <a:lnTo>
                  <a:pt x="12" y="263"/>
                </a:lnTo>
                <a:lnTo>
                  <a:pt x="0" y="256"/>
                </a:lnTo>
                <a:lnTo>
                  <a:pt x="35" y="233"/>
                </a:lnTo>
                <a:lnTo>
                  <a:pt x="76" y="212"/>
                </a:lnTo>
                <a:lnTo>
                  <a:pt x="98" y="190"/>
                </a:lnTo>
                <a:lnTo>
                  <a:pt x="130" y="184"/>
                </a:lnTo>
                <a:lnTo>
                  <a:pt x="103" y="184"/>
                </a:lnTo>
                <a:lnTo>
                  <a:pt x="145" y="159"/>
                </a:lnTo>
                <a:lnTo>
                  <a:pt x="163" y="159"/>
                </a:lnTo>
                <a:lnTo>
                  <a:pt x="145" y="151"/>
                </a:lnTo>
                <a:lnTo>
                  <a:pt x="197" y="118"/>
                </a:lnTo>
                <a:lnTo>
                  <a:pt x="210" y="122"/>
                </a:lnTo>
                <a:lnTo>
                  <a:pt x="248" y="97"/>
                </a:lnTo>
                <a:lnTo>
                  <a:pt x="274" y="108"/>
                </a:lnTo>
                <a:lnTo>
                  <a:pt x="266" y="93"/>
                </a:lnTo>
                <a:lnTo>
                  <a:pt x="313" y="94"/>
                </a:lnTo>
                <a:lnTo>
                  <a:pt x="331" y="94"/>
                </a:lnTo>
                <a:lnTo>
                  <a:pt x="300" y="79"/>
                </a:lnTo>
                <a:lnTo>
                  <a:pt x="283" y="67"/>
                </a:lnTo>
                <a:lnTo>
                  <a:pt x="269" y="53"/>
                </a:lnTo>
                <a:lnTo>
                  <a:pt x="287" y="48"/>
                </a:lnTo>
                <a:lnTo>
                  <a:pt x="245" y="28"/>
                </a:lnTo>
                <a:lnTo>
                  <a:pt x="264" y="23"/>
                </a:lnTo>
                <a:lnTo>
                  <a:pt x="225" y="12"/>
                </a:lnTo>
                <a:lnTo>
                  <a:pt x="241" y="5"/>
                </a:lnTo>
                <a:lnTo>
                  <a:pt x="375" y="1"/>
                </a:lnTo>
                <a:lnTo>
                  <a:pt x="410" y="27"/>
                </a:lnTo>
                <a:lnTo>
                  <a:pt x="415" y="0"/>
                </a:lnTo>
                <a:lnTo>
                  <a:pt x="470" y="10"/>
                </a:lnTo>
                <a:lnTo>
                  <a:pt x="465" y="26"/>
                </a:lnTo>
                <a:lnTo>
                  <a:pt x="480" y="34"/>
                </a:lnTo>
                <a:lnTo>
                  <a:pt x="465" y="101"/>
                </a:lnTo>
                <a:lnTo>
                  <a:pt x="477" y="100"/>
                </a:lnTo>
                <a:lnTo>
                  <a:pt x="483" y="110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FF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0" name="Freeform 14"/>
          <p:cNvSpPr>
            <a:spLocks/>
          </p:cNvSpPr>
          <p:nvPr/>
        </p:nvSpPr>
        <p:spPr bwMode="gray">
          <a:xfrm>
            <a:off x="8305800" y="1588"/>
            <a:ext cx="833438" cy="827087"/>
          </a:xfrm>
          <a:custGeom>
            <a:avLst/>
            <a:gdLst>
              <a:gd name="T0" fmla="*/ 807 w 807"/>
              <a:gd name="T1" fmla="*/ 0 h 801"/>
              <a:gd name="T2" fmla="*/ 743 w 807"/>
              <a:gd name="T3" fmla="*/ 625 h 801"/>
              <a:gd name="T4" fmla="*/ 729 w 807"/>
              <a:gd name="T5" fmla="*/ 631 h 801"/>
              <a:gd name="T6" fmla="*/ 727 w 807"/>
              <a:gd name="T7" fmla="*/ 650 h 801"/>
              <a:gd name="T8" fmla="*/ 662 w 807"/>
              <a:gd name="T9" fmla="*/ 572 h 801"/>
              <a:gd name="T10" fmla="*/ 620 w 807"/>
              <a:gd name="T11" fmla="*/ 547 h 801"/>
              <a:gd name="T12" fmla="*/ 532 w 807"/>
              <a:gd name="T13" fmla="*/ 472 h 801"/>
              <a:gd name="T14" fmla="*/ 521 w 807"/>
              <a:gd name="T15" fmla="*/ 464 h 801"/>
              <a:gd name="T16" fmla="*/ 470 w 807"/>
              <a:gd name="T17" fmla="*/ 531 h 801"/>
              <a:gd name="T18" fmla="*/ 447 w 807"/>
              <a:gd name="T19" fmla="*/ 523 h 801"/>
              <a:gd name="T20" fmla="*/ 405 w 807"/>
              <a:gd name="T21" fmla="*/ 629 h 801"/>
              <a:gd name="T22" fmla="*/ 384 w 807"/>
              <a:gd name="T23" fmla="*/ 662 h 801"/>
              <a:gd name="T24" fmla="*/ 357 w 807"/>
              <a:gd name="T25" fmla="*/ 655 h 801"/>
              <a:gd name="T26" fmla="*/ 340 w 807"/>
              <a:gd name="T27" fmla="*/ 727 h 801"/>
              <a:gd name="T28" fmla="*/ 301 w 807"/>
              <a:gd name="T29" fmla="*/ 801 h 801"/>
              <a:gd name="T30" fmla="*/ 294 w 807"/>
              <a:gd name="T31" fmla="*/ 666 h 801"/>
              <a:gd name="T32" fmla="*/ 296 w 807"/>
              <a:gd name="T33" fmla="*/ 574 h 801"/>
              <a:gd name="T34" fmla="*/ 273 w 807"/>
              <a:gd name="T35" fmla="*/ 534 h 801"/>
              <a:gd name="T36" fmla="*/ 261 w 807"/>
              <a:gd name="T37" fmla="*/ 529 h 801"/>
              <a:gd name="T38" fmla="*/ 267 w 807"/>
              <a:gd name="T39" fmla="*/ 420 h 801"/>
              <a:gd name="T40" fmla="*/ 295 w 807"/>
              <a:gd name="T41" fmla="*/ 322 h 801"/>
              <a:gd name="T42" fmla="*/ 304 w 807"/>
              <a:gd name="T43" fmla="*/ 259 h 801"/>
              <a:gd name="T44" fmla="*/ 274 w 807"/>
              <a:gd name="T45" fmla="*/ 266 h 801"/>
              <a:gd name="T46" fmla="*/ 217 w 807"/>
              <a:gd name="T47" fmla="*/ 291 h 801"/>
              <a:gd name="T48" fmla="*/ 165 w 807"/>
              <a:gd name="T49" fmla="*/ 305 h 801"/>
              <a:gd name="T50" fmla="*/ 130 w 807"/>
              <a:gd name="T51" fmla="*/ 321 h 801"/>
              <a:gd name="T52" fmla="*/ 66 w 807"/>
              <a:gd name="T53" fmla="*/ 337 h 801"/>
              <a:gd name="T54" fmla="*/ 72 w 807"/>
              <a:gd name="T55" fmla="*/ 283 h 801"/>
              <a:gd name="T56" fmla="*/ 121 w 807"/>
              <a:gd name="T57" fmla="*/ 215 h 801"/>
              <a:gd name="T58" fmla="*/ 222 w 807"/>
              <a:gd name="T59" fmla="*/ 109 h 801"/>
              <a:gd name="T60" fmla="*/ 233 w 807"/>
              <a:gd name="T61" fmla="*/ 64 h 801"/>
              <a:gd name="T62" fmla="*/ 210 w 807"/>
              <a:gd name="T63" fmla="*/ 44 h 801"/>
              <a:gd name="T64" fmla="*/ 188 w 807"/>
              <a:gd name="T65" fmla="*/ 13 h 8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07" h="801">
                <a:moveTo>
                  <a:pt x="607" y="0"/>
                </a:moveTo>
                <a:lnTo>
                  <a:pt x="807" y="0"/>
                </a:lnTo>
                <a:lnTo>
                  <a:pt x="806" y="692"/>
                </a:lnTo>
                <a:lnTo>
                  <a:pt x="743" y="625"/>
                </a:lnTo>
                <a:lnTo>
                  <a:pt x="764" y="673"/>
                </a:lnTo>
                <a:lnTo>
                  <a:pt x="729" y="631"/>
                </a:lnTo>
                <a:lnTo>
                  <a:pt x="715" y="604"/>
                </a:lnTo>
                <a:lnTo>
                  <a:pt x="727" y="650"/>
                </a:lnTo>
                <a:lnTo>
                  <a:pt x="676" y="597"/>
                </a:lnTo>
                <a:lnTo>
                  <a:pt x="662" y="572"/>
                </a:lnTo>
                <a:lnTo>
                  <a:pt x="662" y="598"/>
                </a:lnTo>
                <a:lnTo>
                  <a:pt x="620" y="547"/>
                </a:lnTo>
                <a:lnTo>
                  <a:pt x="624" y="574"/>
                </a:lnTo>
                <a:lnTo>
                  <a:pt x="532" y="472"/>
                </a:lnTo>
                <a:lnTo>
                  <a:pt x="527" y="423"/>
                </a:lnTo>
                <a:lnTo>
                  <a:pt x="521" y="464"/>
                </a:lnTo>
                <a:lnTo>
                  <a:pt x="497" y="422"/>
                </a:lnTo>
                <a:lnTo>
                  <a:pt x="470" y="531"/>
                </a:lnTo>
                <a:lnTo>
                  <a:pt x="458" y="556"/>
                </a:lnTo>
                <a:lnTo>
                  <a:pt x="447" y="523"/>
                </a:lnTo>
                <a:lnTo>
                  <a:pt x="438" y="597"/>
                </a:lnTo>
                <a:lnTo>
                  <a:pt x="405" y="629"/>
                </a:lnTo>
                <a:lnTo>
                  <a:pt x="403" y="604"/>
                </a:lnTo>
                <a:lnTo>
                  <a:pt x="384" y="662"/>
                </a:lnTo>
                <a:lnTo>
                  <a:pt x="365" y="672"/>
                </a:lnTo>
                <a:lnTo>
                  <a:pt x="357" y="655"/>
                </a:lnTo>
                <a:lnTo>
                  <a:pt x="347" y="742"/>
                </a:lnTo>
                <a:lnTo>
                  <a:pt x="340" y="727"/>
                </a:lnTo>
                <a:lnTo>
                  <a:pt x="318" y="790"/>
                </a:lnTo>
                <a:lnTo>
                  <a:pt x="301" y="801"/>
                </a:lnTo>
                <a:lnTo>
                  <a:pt x="294" y="736"/>
                </a:lnTo>
                <a:lnTo>
                  <a:pt x="294" y="666"/>
                </a:lnTo>
                <a:lnTo>
                  <a:pt x="281" y="621"/>
                </a:lnTo>
                <a:lnTo>
                  <a:pt x="296" y="574"/>
                </a:lnTo>
                <a:lnTo>
                  <a:pt x="275" y="610"/>
                </a:lnTo>
                <a:lnTo>
                  <a:pt x="273" y="534"/>
                </a:lnTo>
                <a:lnTo>
                  <a:pt x="285" y="509"/>
                </a:lnTo>
                <a:lnTo>
                  <a:pt x="261" y="529"/>
                </a:lnTo>
                <a:lnTo>
                  <a:pt x="254" y="435"/>
                </a:lnTo>
                <a:lnTo>
                  <a:pt x="267" y="420"/>
                </a:lnTo>
                <a:lnTo>
                  <a:pt x="262" y="350"/>
                </a:lnTo>
                <a:lnTo>
                  <a:pt x="295" y="322"/>
                </a:lnTo>
                <a:lnTo>
                  <a:pt x="268" y="323"/>
                </a:lnTo>
                <a:lnTo>
                  <a:pt x="304" y="259"/>
                </a:lnTo>
                <a:lnTo>
                  <a:pt x="316" y="235"/>
                </a:lnTo>
                <a:lnTo>
                  <a:pt x="274" y="266"/>
                </a:lnTo>
                <a:lnTo>
                  <a:pt x="246" y="281"/>
                </a:lnTo>
                <a:lnTo>
                  <a:pt x="217" y="291"/>
                </a:lnTo>
                <a:lnTo>
                  <a:pt x="223" y="263"/>
                </a:lnTo>
                <a:lnTo>
                  <a:pt x="165" y="305"/>
                </a:lnTo>
                <a:lnTo>
                  <a:pt x="172" y="276"/>
                </a:lnTo>
                <a:lnTo>
                  <a:pt x="130" y="321"/>
                </a:lnTo>
                <a:lnTo>
                  <a:pt x="132" y="294"/>
                </a:lnTo>
                <a:lnTo>
                  <a:pt x="66" y="337"/>
                </a:lnTo>
                <a:lnTo>
                  <a:pt x="0" y="367"/>
                </a:lnTo>
                <a:lnTo>
                  <a:pt x="72" y="283"/>
                </a:lnTo>
                <a:lnTo>
                  <a:pt x="105" y="224"/>
                </a:lnTo>
                <a:lnTo>
                  <a:pt x="121" y="215"/>
                </a:lnTo>
                <a:lnTo>
                  <a:pt x="176" y="126"/>
                </a:lnTo>
                <a:lnTo>
                  <a:pt x="222" y="109"/>
                </a:lnTo>
                <a:lnTo>
                  <a:pt x="282" y="79"/>
                </a:lnTo>
                <a:lnTo>
                  <a:pt x="233" y="64"/>
                </a:lnTo>
                <a:lnTo>
                  <a:pt x="249" y="54"/>
                </a:lnTo>
                <a:lnTo>
                  <a:pt x="210" y="44"/>
                </a:lnTo>
                <a:lnTo>
                  <a:pt x="232" y="35"/>
                </a:lnTo>
                <a:lnTo>
                  <a:pt x="188" y="13"/>
                </a:lnTo>
                <a:lnTo>
                  <a:pt x="607" y="0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99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1" name="Freeform 15"/>
          <p:cNvSpPr>
            <a:spLocks/>
          </p:cNvSpPr>
          <p:nvPr/>
        </p:nvSpPr>
        <p:spPr bwMode="gray">
          <a:xfrm>
            <a:off x="6726238" y="1588"/>
            <a:ext cx="912812" cy="727075"/>
          </a:xfrm>
          <a:custGeom>
            <a:avLst/>
            <a:gdLst>
              <a:gd name="T0" fmla="*/ 710 w 884"/>
              <a:gd name="T1" fmla="*/ 20 h 703"/>
              <a:gd name="T2" fmla="*/ 707 w 884"/>
              <a:gd name="T3" fmla="*/ 26 h 703"/>
              <a:gd name="T4" fmla="*/ 666 w 884"/>
              <a:gd name="T5" fmla="*/ 42 h 703"/>
              <a:gd name="T6" fmla="*/ 690 w 884"/>
              <a:gd name="T7" fmla="*/ 63 h 703"/>
              <a:gd name="T8" fmla="*/ 743 w 884"/>
              <a:gd name="T9" fmla="*/ 111 h 703"/>
              <a:gd name="T10" fmla="*/ 786 w 884"/>
              <a:gd name="T11" fmla="*/ 178 h 703"/>
              <a:gd name="T12" fmla="*/ 800 w 884"/>
              <a:gd name="T13" fmla="*/ 240 h 703"/>
              <a:gd name="T14" fmla="*/ 817 w 884"/>
              <a:gd name="T15" fmla="*/ 258 h 703"/>
              <a:gd name="T16" fmla="*/ 793 w 884"/>
              <a:gd name="T17" fmla="*/ 283 h 703"/>
              <a:gd name="T18" fmla="*/ 839 w 884"/>
              <a:gd name="T19" fmla="*/ 322 h 703"/>
              <a:gd name="T20" fmla="*/ 882 w 884"/>
              <a:gd name="T21" fmla="*/ 374 h 703"/>
              <a:gd name="T22" fmla="*/ 841 w 884"/>
              <a:gd name="T23" fmla="*/ 416 h 703"/>
              <a:gd name="T24" fmla="*/ 812 w 884"/>
              <a:gd name="T25" fmla="*/ 403 h 703"/>
              <a:gd name="T26" fmla="*/ 796 w 884"/>
              <a:gd name="T27" fmla="*/ 390 h 703"/>
              <a:gd name="T28" fmla="*/ 636 w 884"/>
              <a:gd name="T29" fmla="*/ 329 h 703"/>
              <a:gd name="T30" fmla="*/ 546 w 884"/>
              <a:gd name="T31" fmla="*/ 239 h 703"/>
              <a:gd name="T32" fmla="*/ 558 w 884"/>
              <a:gd name="T33" fmla="*/ 387 h 703"/>
              <a:gd name="T34" fmla="*/ 528 w 884"/>
              <a:gd name="T35" fmla="*/ 408 h 703"/>
              <a:gd name="T36" fmla="*/ 519 w 884"/>
              <a:gd name="T37" fmla="*/ 491 h 703"/>
              <a:gd name="T38" fmla="*/ 504 w 884"/>
              <a:gd name="T39" fmla="*/ 449 h 703"/>
              <a:gd name="T40" fmla="*/ 510 w 884"/>
              <a:gd name="T41" fmla="*/ 520 h 703"/>
              <a:gd name="T42" fmla="*/ 494 w 884"/>
              <a:gd name="T43" fmla="*/ 534 h 703"/>
              <a:gd name="T44" fmla="*/ 471 w 884"/>
              <a:gd name="T45" fmla="*/ 581 h 703"/>
              <a:gd name="T46" fmla="*/ 451 w 884"/>
              <a:gd name="T47" fmla="*/ 685 h 703"/>
              <a:gd name="T48" fmla="*/ 428 w 884"/>
              <a:gd name="T49" fmla="*/ 663 h 703"/>
              <a:gd name="T50" fmla="*/ 424 w 884"/>
              <a:gd name="T51" fmla="*/ 615 h 703"/>
              <a:gd name="T52" fmla="*/ 411 w 884"/>
              <a:gd name="T53" fmla="*/ 544 h 703"/>
              <a:gd name="T54" fmla="*/ 399 w 884"/>
              <a:gd name="T55" fmla="*/ 542 h 703"/>
              <a:gd name="T56" fmla="*/ 389 w 884"/>
              <a:gd name="T57" fmla="*/ 554 h 703"/>
              <a:gd name="T58" fmla="*/ 379 w 884"/>
              <a:gd name="T59" fmla="*/ 470 h 703"/>
              <a:gd name="T60" fmla="*/ 361 w 884"/>
              <a:gd name="T61" fmla="*/ 432 h 703"/>
              <a:gd name="T62" fmla="*/ 334 w 884"/>
              <a:gd name="T63" fmla="*/ 338 h 703"/>
              <a:gd name="T64" fmla="*/ 329 w 884"/>
              <a:gd name="T65" fmla="*/ 328 h 703"/>
              <a:gd name="T66" fmla="*/ 262 w 884"/>
              <a:gd name="T67" fmla="*/ 352 h 703"/>
              <a:gd name="T68" fmla="*/ 250 w 884"/>
              <a:gd name="T69" fmla="*/ 338 h 703"/>
              <a:gd name="T70" fmla="*/ 170 w 884"/>
              <a:gd name="T71" fmla="*/ 391 h 703"/>
              <a:gd name="T72" fmla="*/ 141 w 884"/>
              <a:gd name="T73" fmla="*/ 405 h 703"/>
              <a:gd name="T74" fmla="*/ 125 w 884"/>
              <a:gd name="T75" fmla="*/ 388 h 703"/>
              <a:gd name="T76" fmla="*/ 81 w 884"/>
              <a:gd name="T77" fmla="*/ 431 h 703"/>
              <a:gd name="T78" fmla="*/ 18 w 884"/>
              <a:gd name="T79" fmla="*/ 465 h 703"/>
              <a:gd name="T80" fmla="*/ 77 w 884"/>
              <a:gd name="T81" fmla="*/ 366 h 703"/>
              <a:gd name="T82" fmla="*/ 119 w 884"/>
              <a:gd name="T83" fmla="*/ 303 h 703"/>
              <a:gd name="T84" fmla="*/ 121 w 884"/>
              <a:gd name="T85" fmla="*/ 263 h 703"/>
              <a:gd name="T86" fmla="*/ 116 w 884"/>
              <a:gd name="T87" fmla="*/ 255 h 703"/>
              <a:gd name="T88" fmla="*/ 169 w 884"/>
              <a:gd name="T89" fmla="*/ 181 h 703"/>
              <a:gd name="T90" fmla="*/ 235 w 884"/>
              <a:gd name="T91" fmla="*/ 124 h 703"/>
              <a:gd name="T92" fmla="*/ 270 w 884"/>
              <a:gd name="T93" fmla="*/ 83 h 703"/>
              <a:gd name="T94" fmla="*/ 245 w 884"/>
              <a:gd name="T95" fmla="*/ 74 h 703"/>
              <a:gd name="T96" fmla="*/ 193 w 884"/>
              <a:gd name="T97" fmla="*/ 65 h 703"/>
              <a:gd name="T98" fmla="*/ 150 w 884"/>
              <a:gd name="T99" fmla="*/ 53 h 703"/>
              <a:gd name="T100" fmla="*/ 119 w 884"/>
              <a:gd name="T101" fmla="*/ 47 h 703"/>
              <a:gd name="T102" fmla="*/ 65 w 884"/>
              <a:gd name="T103" fmla="*/ 29 h 703"/>
              <a:gd name="T104" fmla="*/ 753 w 884"/>
              <a:gd name="T105" fmla="*/ 6 h 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884" h="703">
                <a:moveTo>
                  <a:pt x="753" y="6"/>
                </a:moveTo>
                <a:lnTo>
                  <a:pt x="710" y="20"/>
                </a:lnTo>
                <a:lnTo>
                  <a:pt x="694" y="12"/>
                </a:lnTo>
                <a:lnTo>
                  <a:pt x="707" y="26"/>
                </a:lnTo>
                <a:lnTo>
                  <a:pt x="648" y="31"/>
                </a:lnTo>
                <a:lnTo>
                  <a:pt x="666" y="42"/>
                </a:lnTo>
                <a:lnTo>
                  <a:pt x="604" y="39"/>
                </a:lnTo>
                <a:lnTo>
                  <a:pt x="690" y="63"/>
                </a:lnTo>
                <a:lnTo>
                  <a:pt x="721" y="101"/>
                </a:lnTo>
                <a:lnTo>
                  <a:pt x="743" y="111"/>
                </a:lnTo>
                <a:lnTo>
                  <a:pt x="768" y="164"/>
                </a:lnTo>
                <a:lnTo>
                  <a:pt x="786" y="178"/>
                </a:lnTo>
                <a:lnTo>
                  <a:pt x="804" y="220"/>
                </a:lnTo>
                <a:lnTo>
                  <a:pt x="800" y="240"/>
                </a:lnTo>
                <a:lnTo>
                  <a:pt x="784" y="233"/>
                </a:lnTo>
                <a:lnTo>
                  <a:pt x="817" y="258"/>
                </a:lnTo>
                <a:lnTo>
                  <a:pt x="819" y="283"/>
                </a:lnTo>
                <a:lnTo>
                  <a:pt x="793" y="283"/>
                </a:lnTo>
                <a:lnTo>
                  <a:pt x="825" y="296"/>
                </a:lnTo>
                <a:lnTo>
                  <a:pt x="839" y="322"/>
                </a:lnTo>
                <a:lnTo>
                  <a:pt x="812" y="314"/>
                </a:lnTo>
                <a:lnTo>
                  <a:pt x="882" y="374"/>
                </a:lnTo>
                <a:lnTo>
                  <a:pt x="884" y="444"/>
                </a:lnTo>
                <a:lnTo>
                  <a:pt x="841" y="416"/>
                </a:lnTo>
                <a:lnTo>
                  <a:pt x="832" y="400"/>
                </a:lnTo>
                <a:lnTo>
                  <a:pt x="812" y="403"/>
                </a:lnTo>
                <a:lnTo>
                  <a:pt x="783" y="368"/>
                </a:lnTo>
                <a:lnTo>
                  <a:pt x="796" y="390"/>
                </a:lnTo>
                <a:lnTo>
                  <a:pt x="763" y="378"/>
                </a:lnTo>
                <a:lnTo>
                  <a:pt x="636" y="329"/>
                </a:lnTo>
                <a:lnTo>
                  <a:pt x="596" y="289"/>
                </a:lnTo>
                <a:lnTo>
                  <a:pt x="546" y="239"/>
                </a:lnTo>
                <a:lnTo>
                  <a:pt x="572" y="284"/>
                </a:lnTo>
                <a:lnTo>
                  <a:pt x="558" y="387"/>
                </a:lnTo>
                <a:lnTo>
                  <a:pt x="542" y="429"/>
                </a:lnTo>
                <a:lnTo>
                  <a:pt x="528" y="408"/>
                </a:lnTo>
                <a:lnTo>
                  <a:pt x="541" y="442"/>
                </a:lnTo>
                <a:lnTo>
                  <a:pt x="519" y="491"/>
                </a:lnTo>
                <a:lnTo>
                  <a:pt x="515" y="463"/>
                </a:lnTo>
                <a:lnTo>
                  <a:pt x="504" y="449"/>
                </a:lnTo>
                <a:lnTo>
                  <a:pt x="514" y="501"/>
                </a:lnTo>
                <a:lnTo>
                  <a:pt x="510" y="520"/>
                </a:lnTo>
                <a:lnTo>
                  <a:pt x="500" y="551"/>
                </a:lnTo>
                <a:lnTo>
                  <a:pt x="494" y="534"/>
                </a:lnTo>
                <a:lnTo>
                  <a:pt x="482" y="599"/>
                </a:lnTo>
                <a:lnTo>
                  <a:pt x="471" y="581"/>
                </a:lnTo>
                <a:lnTo>
                  <a:pt x="477" y="612"/>
                </a:lnTo>
                <a:lnTo>
                  <a:pt x="451" y="685"/>
                </a:lnTo>
                <a:lnTo>
                  <a:pt x="434" y="703"/>
                </a:lnTo>
                <a:lnTo>
                  <a:pt x="428" y="663"/>
                </a:lnTo>
                <a:lnTo>
                  <a:pt x="414" y="683"/>
                </a:lnTo>
                <a:lnTo>
                  <a:pt x="424" y="615"/>
                </a:lnTo>
                <a:lnTo>
                  <a:pt x="414" y="642"/>
                </a:lnTo>
                <a:lnTo>
                  <a:pt x="411" y="544"/>
                </a:lnTo>
                <a:lnTo>
                  <a:pt x="405" y="587"/>
                </a:lnTo>
                <a:lnTo>
                  <a:pt x="399" y="542"/>
                </a:lnTo>
                <a:lnTo>
                  <a:pt x="401" y="516"/>
                </a:lnTo>
                <a:lnTo>
                  <a:pt x="389" y="554"/>
                </a:lnTo>
                <a:lnTo>
                  <a:pt x="377" y="495"/>
                </a:lnTo>
                <a:lnTo>
                  <a:pt x="379" y="470"/>
                </a:lnTo>
                <a:lnTo>
                  <a:pt x="368" y="489"/>
                </a:lnTo>
                <a:lnTo>
                  <a:pt x="361" y="432"/>
                </a:lnTo>
                <a:lnTo>
                  <a:pt x="351" y="453"/>
                </a:lnTo>
                <a:lnTo>
                  <a:pt x="334" y="338"/>
                </a:lnTo>
                <a:lnTo>
                  <a:pt x="353" y="303"/>
                </a:lnTo>
                <a:lnTo>
                  <a:pt x="329" y="328"/>
                </a:lnTo>
                <a:lnTo>
                  <a:pt x="332" y="287"/>
                </a:lnTo>
                <a:lnTo>
                  <a:pt x="262" y="352"/>
                </a:lnTo>
                <a:lnTo>
                  <a:pt x="242" y="364"/>
                </a:lnTo>
                <a:lnTo>
                  <a:pt x="250" y="338"/>
                </a:lnTo>
                <a:lnTo>
                  <a:pt x="209" y="384"/>
                </a:lnTo>
                <a:lnTo>
                  <a:pt x="170" y="391"/>
                </a:lnTo>
                <a:lnTo>
                  <a:pt x="181" y="373"/>
                </a:lnTo>
                <a:lnTo>
                  <a:pt x="141" y="405"/>
                </a:lnTo>
                <a:lnTo>
                  <a:pt x="124" y="404"/>
                </a:lnTo>
                <a:lnTo>
                  <a:pt x="125" y="388"/>
                </a:lnTo>
                <a:lnTo>
                  <a:pt x="78" y="445"/>
                </a:lnTo>
                <a:lnTo>
                  <a:pt x="81" y="431"/>
                </a:lnTo>
                <a:lnTo>
                  <a:pt x="36" y="466"/>
                </a:lnTo>
                <a:lnTo>
                  <a:pt x="18" y="465"/>
                </a:lnTo>
                <a:lnTo>
                  <a:pt x="43" y="416"/>
                </a:lnTo>
                <a:lnTo>
                  <a:pt x="77" y="366"/>
                </a:lnTo>
                <a:lnTo>
                  <a:pt x="87" y="329"/>
                </a:lnTo>
                <a:lnTo>
                  <a:pt x="119" y="303"/>
                </a:lnTo>
                <a:lnTo>
                  <a:pt x="89" y="318"/>
                </a:lnTo>
                <a:lnTo>
                  <a:pt x="121" y="263"/>
                </a:lnTo>
                <a:lnTo>
                  <a:pt x="141" y="252"/>
                </a:lnTo>
                <a:lnTo>
                  <a:pt x="116" y="255"/>
                </a:lnTo>
                <a:lnTo>
                  <a:pt x="154" y="185"/>
                </a:lnTo>
                <a:lnTo>
                  <a:pt x="169" y="181"/>
                </a:lnTo>
                <a:lnTo>
                  <a:pt x="198" y="129"/>
                </a:lnTo>
                <a:lnTo>
                  <a:pt x="235" y="124"/>
                </a:lnTo>
                <a:lnTo>
                  <a:pt x="215" y="113"/>
                </a:lnTo>
                <a:lnTo>
                  <a:pt x="270" y="83"/>
                </a:lnTo>
                <a:lnTo>
                  <a:pt x="290" y="72"/>
                </a:lnTo>
                <a:lnTo>
                  <a:pt x="245" y="74"/>
                </a:lnTo>
                <a:lnTo>
                  <a:pt x="219" y="72"/>
                </a:lnTo>
                <a:lnTo>
                  <a:pt x="193" y="65"/>
                </a:lnTo>
                <a:lnTo>
                  <a:pt x="210" y="48"/>
                </a:lnTo>
                <a:lnTo>
                  <a:pt x="150" y="53"/>
                </a:lnTo>
                <a:lnTo>
                  <a:pt x="168" y="34"/>
                </a:lnTo>
                <a:lnTo>
                  <a:pt x="119" y="47"/>
                </a:lnTo>
                <a:lnTo>
                  <a:pt x="133" y="29"/>
                </a:lnTo>
                <a:lnTo>
                  <a:pt x="65" y="29"/>
                </a:lnTo>
                <a:lnTo>
                  <a:pt x="0" y="0"/>
                </a:lnTo>
                <a:lnTo>
                  <a:pt x="753" y="6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FF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2" name="Freeform 16"/>
          <p:cNvSpPr>
            <a:spLocks/>
          </p:cNvSpPr>
          <p:nvPr/>
        </p:nvSpPr>
        <p:spPr bwMode="gray">
          <a:xfrm>
            <a:off x="8267700" y="3175"/>
            <a:ext cx="869950" cy="838200"/>
          </a:xfrm>
          <a:custGeom>
            <a:avLst/>
            <a:gdLst>
              <a:gd name="T0" fmla="*/ 406 w 844"/>
              <a:gd name="T1" fmla="*/ 158 h 812"/>
              <a:gd name="T2" fmla="*/ 412 w 844"/>
              <a:gd name="T3" fmla="*/ 119 h 812"/>
              <a:gd name="T4" fmla="*/ 426 w 844"/>
              <a:gd name="T5" fmla="*/ 74 h 812"/>
              <a:gd name="T6" fmla="*/ 437 w 844"/>
              <a:gd name="T7" fmla="*/ 48 h 812"/>
              <a:gd name="T8" fmla="*/ 463 w 844"/>
              <a:gd name="T9" fmla="*/ 23 h 812"/>
              <a:gd name="T10" fmla="*/ 498 w 844"/>
              <a:gd name="T11" fmla="*/ 68 h 812"/>
              <a:gd name="T12" fmla="*/ 516 w 844"/>
              <a:gd name="T13" fmla="*/ 134 h 812"/>
              <a:gd name="T14" fmla="*/ 618 w 844"/>
              <a:gd name="T15" fmla="*/ 31 h 812"/>
              <a:gd name="T16" fmla="*/ 733 w 844"/>
              <a:gd name="T17" fmla="*/ 56 h 812"/>
              <a:gd name="T18" fmla="*/ 734 w 844"/>
              <a:gd name="T19" fmla="*/ 117 h 812"/>
              <a:gd name="T20" fmla="*/ 702 w 844"/>
              <a:gd name="T21" fmla="*/ 154 h 812"/>
              <a:gd name="T22" fmla="*/ 607 w 844"/>
              <a:gd name="T23" fmla="*/ 214 h 812"/>
              <a:gd name="T24" fmla="*/ 792 w 844"/>
              <a:gd name="T25" fmla="*/ 200 h 812"/>
              <a:gd name="T26" fmla="*/ 761 w 844"/>
              <a:gd name="T27" fmla="*/ 403 h 812"/>
              <a:gd name="T28" fmla="*/ 786 w 844"/>
              <a:gd name="T29" fmla="*/ 493 h 812"/>
              <a:gd name="T30" fmla="*/ 805 w 844"/>
              <a:gd name="T31" fmla="*/ 543 h 812"/>
              <a:gd name="T32" fmla="*/ 773 w 844"/>
              <a:gd name="T33" fmla="*/ 566 h 812"/>
              <a:gd name="T34" fmla="*/ 834 w 844"/>
              <a:gd name="T35" fmla="*/ 643 h 812"/>
              <a:gd name="T36" fmla="*/ 844 w 844"/>
              <a:gd name="T37" fmla="*/ 764 h 812"/>
              <a:gd name="T38" fmla="*/ 808 w 844"/>
              <a:gd name="T39" fmla="*/ 751 h 812"/>
              <a:gd name="T40" fmla="*/ 729 w 844"/>
              <a:gd name="T41" fmla="*/ 685 h 812"/>
              <a:gd name="T42" fmla="*/ 676 w 844"/>
              <a:gd name="T43" fmla="*/ 660 h 812"/>
              <a:gd name="T44" fmla="*/ 620 w 844"/>
              <a:gd name="T45" fmla="*/ 622 h 812"/>
              <a:gd name="T46" fmla="*/ 527 w 844"/>
              <a:gd name="T47" fmla="*/ 530 h 812"/>
              <a:gd name="T48" fmla="*/ 470 w 844"/>
              <a:gd name="T49" fmla="*/ 610 h 812"/>
              <a:gd name="T50" fmla="*/ 438 w 844"/>
              <a:gd name="T51" fmla="*/ 660 h 812"/>
              <a:gd name="T52" fmla="*/ 384 w 844"/>
              <a:gd name="T53" fmla="*/ 708 h 812"/>
              <a:gd name="T54" fmla="*/ 347 w 844"/>
              <a:gd name="T55" fmla="*/ 768 h 812"/>
              <a:gd name="T56" fmla="*/ 301 w 844"/>
              <a:gd name="T57" fmla="*/ 812 h 812"/>
              <a:gd name="T58" fmla="*/ 281 w 844"/>
              <a:gd name="T59" fmla="*/ 678 h 812"/>
              <a:gd name="T60" fmla="*/ 273 w 844"/>
              <a:gd name="T61" fmla="*/ 613 h 812"/>
              <a:gd name="T62" fmla="*/ 254 w 844"/>
              <a:gd name="T63" fmla="*/ 539 h 812"/>
              <a:gd name="T64" fmla="*/ 295 w 844"/>
              <a:gd name="T65" fmla="*/ 455 h 812"/>
              <a:gd name="T66" fmla="*/ 316 w 844"/>
              <a:gd name="T67" fmla="*/ 389 h 812"/>
              <a:gd name="T68" fmla="*/ 217 w 844"/>
              <a:gd name="T69" fmla="*/ 431 h 812"/>
              <a:gd name="T70" fmla="*/ 172 w 844"/>
              <a:gd name="T71" fmla="*/ 420 h 812"/>
              <a:gd name="T72" fmla="*/ 66 w 844"/>
              <a:gd name="T73" fmla="*/ 466 h 812"/>
              <a:gd name="T74" fmla="*/ 105 w 844"/>
              <a:gd name="T75" fmla="*/ 382 h 812"/>
              <a:gd name="T76" fmla="*/ 222 w 844"/>
              <a:gd name="T77" fmla="*/ 295 h 812"/>
              <a:gd name="T78" fmla="*/ 249 w 844"/>
              <a:gd name="T79" fmla="*/ 254 h 812"/>
              <a:gd name="T80" fmla="*/ 188 w 844"/>
              <a:gd name="T81" fmla="*/ 224 h 812"/>
              <a:gd name="T82" fmla="*/ 342 w 844"/>
              <a:gd name="T83" fmla="*/ 206 h 812"/>
              <a:gd name="T84" fmla="*/ 429 w 844"/>
              <a:gd name="T85" fmla="*/ 244 h 8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844" h="812">
                <a:moveTo>
                  <a:pt x="446" y="243"/>
                </a:moveTo>
                <a:lnTo>
                  <a:pt x="430" y="203"/>
                </a:lnTo>
                <a:lnTo>
                  <a:pt x="406" y="158"/>
                </a:lnTo>
                <a:lnTo>
                  <a:pt x="398" y="112"/>
                </a:lnTo>
                <a:lnTo>
                  <a:pt x="403" y="101"/>
                </a:lnTo>
                <a:lnTo>
                  <a:pt x="412" y="119"/>
                </a:lnTo>
                <a:lnTo>
                  <a:pt x="410" y="85"/>
                </a:lnTo>
                <a:lnTo>
                  <a:pt x="422" y="58"/>
                </a:lnTo>
                <a:lnTo>
                  <a:pt x="426" y="74"/>
                </a:lnTo>
                <a:lnTo>
                  <a:pt x="433" y="50"/>
                </a:lnTo>
                <a:lnTo>
                  <a:pt x="431" y="31"/>
                </a:lnTo>
                <a:lnTo>
                  <a:pt x="437" y="48"/>
                </a:lnTo>
                <a:lnTo>
                  <a:pt x="440" y="17"/>
                </a:lnTo>
                <a:lnTo>
                  <a:pt x="449" y="7"/>
                </a:lnTo>
                <a:lnTo>
                  <a:pt x="463" y="23"/>
                </a:lnTo>
                <a:lnTo>
                  <a:pt x="470" y="12"/>
                </a:lnTo>
                <a:lnTo>
                  <a:pt x="478" y="36"/>
                </a:lnTo>
                <a:lnTo>
                  <a:pt x="498" y="68"/>
                </a:lnTo>
                <a:lnTo>
                  <a:pt x="502" y="53"/>
                </a:lnTo>
                <a:lnTo>
                  <a:pt x="505" y="94"/>
                </a:lnTo>
                <a:lnTo>
                  <a:pt x="516" y="134"/>
                </a:lnTo>
                <a:lnTo>
                  <a:pt x="550" y="74"/>
                </a:lnTo>
                <a:lnTo>
                  <a:pt x="600" y="52"/>
                </a:lnTo>
                <a:lnTo>
                  <a:pt x="618" y="31"/>
                </a:lnTo>
                <a:lnTo>
                  <a:pt x="688" y="0"/>
                </a:lnTo>
                <a:lnTo>
                  <a:pt x="776" y="0"/>
                </a:lnTo>
                <a:lnTo>
                  <a:pt x="733" y="56"/>
                </a:lnTo>
                <a:lnTo>
                  <a:pt x="763" y="47"/>
                </a:lnTo>
                <a:lnTo>
                  <a:pt x="704" y="122"/>
                </a:lnTo>
                <a:lnTo>
                  <a:pt x="734" y="117"/>
                </a:lnTo>
                <a:lnTo>
                  <a:pt x="701" y="148"/>
                </a:lnTo>
                <a:lnTo>
                  <a:pt x="679" y="151"/>
                </a:lnTo>
                <a:lnTo>
                  <a:pt x="702" y="154"/>
                </a:lnTo>
                <a:lnTo>
                  <a:pt x="646" y="187"/>
                </a:lnTo>
                <a:lnTo>
                  <a:pt x="670" y="186"/>
                </a:lnTo>
                <a:lnTo>
                  <a:pt x="607" y="214"/>
                </a:lnTo>
                <a:lnTo>
                  <a:pt x="708" y="190"/>
                </a:lnTo>
                <a:lnTo>
                  <a:pt x="763" y="203"/>
                </a:lnTo>
                <a:lnTo>
                  <a:pt x="792" y="200"/>
                </a:lnTo>
                <a:lnTo>
                  <a:pt x="844" y="230"/>
                </a:lnTo>
                <a:lnTo>
                  <a:pt x="844" y="418"/>
                </a:lnTo>
                <a:lnTo>
                  <a:pt x="761" y="403"/>
                </a:lnTo>
                <a:lnTo>
                  <a:pt x="679" y="390"/>
                </a:lnTo>
                <a:lnTo>
                  <a:pt x="735" y="410"/>
                </a:lnTo>
                <a:lnTo>
                  <a:pt x="786" y="493"/>
                </a:lnTo>
                <a:lnTo>
                  <a:pt x="799" y="533"/>
                </a:lnTo>
                <a:lnTo>
                  <a:pt x="771" y="524"/>
                </a:lnTo>
                <a:lnTo>
                  <a:pt x="805" y="543"/>
                </a:lnTo>
                <a:lnTo>
                  <a:pt x="815" y="590"/>
                </a:lnTo>
                <a:lnTo>
                  <a:pt x="792" y="570"/>
                </a:lnTo>
                <a:lnTo>
                  <a:pt x="773" y="566"/>
                </a:lnTo>
                <a:lnTo>
                  <a:pt x="815" y="599"/>
                </a:lnTo>
                <a:lnTo>
                  <a:pt x="825" y="616"/>
                </a:lnTo>
                <a:lnTo>
                  <a:pt x="834" y="643"/>
                </a:lnTo>
                <a:lnTo>
                  <a:pt x="818" y="633"/>
                </a:lnTo>
                <a:lnTo>
                  <a:pt x="844" y="685"/>
                </a:lnTo>
                <a:lnTo>
                  <a:pt x="844" y="764"/>
                </a:lnTo>
                <a:lnTo>
                  <a:pt x="835" y="782"/>
                </a:lnTo>
                <a:lnTo>
                  <a:pt x="802" y="727"/>
                </a:lnTo>
                <a:lnTo>
                  <a:pt x="808" y="751"/>
                </a:lnTo>
                <a:lnTo>
                  <a:pt x="743" y="681"/>
                </a:lnTo>
                <a:lnTo>
                  <a:pt x="764" y="716"/>
                </a:lnTo>
                <a:lnTo>
                  <a:pt x="729" y="685"/>
                </a:lnTo>
                <a:lnTo>
                  <a:pt x="715" y="665"/>
                </a:lnTo>
                <a:lnTo>
                  <a:pt x="727" y="699"/>
                </a:lnTo>
                <a:lnTo>
                  <a:pt x="676" y="660"/>
                </a:lnTo>
                <a:lnTo>
                  <a:pt x="661" y="641"/>
                </a:lnTo>
                <a:lnTo>
                  <a:pt x="662" y="661"/>
                </a:lnTo>
                <a:lnTo>
                  <a:pt x="620" y="622"/>
                </a:lnTo>
                <a:lnTo>
                  <a:pt x="624" y="642"/>
                </a:lnTo>
                <a:lnTo>
                  <a:pt x="532" y="566"/>
                </a:lnTo>
                <a:lnTo>
                  <a:pt x="527" y="530"/>
                </a:lnTo>
                <a:lnTo>
                  <a:pt x="521" y="560"/>
                </a:lnTo>
                <a:lnTo>
                  <a:pt x="497" y="529"/>
                </a:lnTo>
                <a:lnTo>
                  <a:pt x="470" y="610"/>
                </a:lnTo>
                <a:lnTo>
                  <a:pt x="458" y="629"/>
                </a:lnTo>
                <a:lnTo>
                  <a:pt x="447" y="605"/>
                </a:lnTo>
                <a:lnTo>
                  <a:pt x="438" y="660"/>
                </a:lnTo>
                <a:lnTo>
                  <a:pt x="405" y="684"/>
                </a:lnTo>
                <a:lnTo>
                  <a:pt x="403" y="665"/>
                </a:lnTo>
                <a:lnTo>
                  <a:pt x="384" y="708"/>
                </a:lnTo>
                <a:lnTo>
                  <a:pt x="365" y="715"/>
                </a:lnTo>
                <a:lnTo>
                  <a:pt x="356" y="703"/>
                </a:lnTo>
                <a:lnTo>
                  <a:pt x="347" y="768"/>
                </a:lnTo>
                <a:lnTo>
                  <a:pt x="340" y="757"/>
                </a:lnTo>
                <a:lnTo>
                  <a:pt x="318" y="804"/>
                </a:lnTo>
                <a:lnTo>
                  <a:pt x="301" y="812"/>
                </a:lnTo>
                <a:lnTo>
                  <a:pt x="294" y="764"/>
                </a:lnTo>
                <a:lnTo>
                  <a:pt x="294" y="711"/>
                </a:lnTo>
                <a:lnTo>
                  <a:pt x="281" y="678"/>
                </a:lnTo>
                <a:lnTo>
                  <a:pt x="296" y="642"/>
                </a:lnTo>
                <a:lnTo>
                  <a:pt x="275" y="669"/>
                </a:lnTo>
                <a:lnTo>
                  <a:pt x="273" y="613"/>
                </a:lnTo>
                <a:lnTo>
                  <a:pt x="285" y="594"/>
                </a:lnTo>
                <a:lnTo>
                  <a:pt x="261" y="609"/>
                </a:lnTo>
                <a:lnTo>
                  <a:pt x="254" y="539"/>
                </a:lnTo>
                <a:lnTo>
                  <a:pt x="267" y="528"/>
                </a:lnTo>
                <a:lnTo>
                  <a:pt x="262" y="475"/>
                </a:lnTo>
                <a:lnTo>
                  <a:pt x="295" y="455"/>
                </a:lnTo>
                <a:lnTo>
                  <a:pt x="268" y="455"/>
                </a:lnTo>
                <a:lnTo>
                  <a:pt x="304" y="408"/>
                </a:lnTo>
                <a:lnTo>
                  <a:pt x="316" y="389"/>
                </a:lnTo>
                <a:lnTo>
                  <a:pt x="273" y="413"/>
                </a:lnTo>
                <a:lnTo>
                  <a:pt x="246" y="424"/>
                </a:lnTo>
                <a:lnTo>
                  <a:pt x="217" y="431"/>
                </a:lnTo>
                <a:lnTo>
                  <a:pt x="223" y="410"/>
                </a:lnTo>
                <a:lnTo>
                  <a:pt x="165" y="442"/>
                </a:lnTo>
                <a:lnTo>
                  <a:pt x="172" y="420"/>
                </a:lnTo>
                <a:lnTo>
                  <a:pt x="130" y="454"/>
                </a:lnTo>
                <a:lnTo>
                  <a:pt x="132" y="434"/>
                </a:lnTo>
                <a:lnTo>
                  <a:pt x="66" y="466"/>
                </a:lnTo>
                <a:lnTo>
                  <a:pt x="0" y="488"/>
                </a:lnTo>
                <a:lnTo>
                  <a:pt x="72" y="425"/>
                </a:lnTo>
                <a:lnTo>
                  <a:pt x="105" y="382"/>
                </a:lnTo>
                <a:lnTo>
                  <a:pt x="121" y="375"/>
                </a:lnTo>
                <a:lnTo>
                  <a:pt x="176" y="308"/>
                </a:lnTo>
                <a:lnTo>
                  <a:pt x="222" y="295"/>
                </a:lnTo>
                <a:lnTo>
                  <a:pt x="282" y="273"/>
                </a:lnTo>
                <a:lnTo>
                  <a:pt x="233" y="262"/>
                </a:lnTo>
                <a:lnTo>
                  <a:pt x="249" y="254"/>
                </a:lnTo>
                <a:lnTo>
                  <a:pt x="210" y="247"/>
                </a:lnTo>
                <a:lnTo>
                  <a:pt x="232" y="240"/>
                </a:lnTo>
                <a:lnTo>
                  <a:pt x="188" y="224"/>
                </a:lnTo>
                <a:lnTo>
                  <a:pt x="301" y="203"/>
                </a:lnTo>
                <a:lnTo>
                  <a:pt x="320" y="217"/>
                </a:lnTo>
                <a:lnTo>
                  <a:pt x="342" y="206"/>
                </a:lnTo>
                <a:lnTo>
                  <a:pt x="422" y="256"/>
                </a:lnTo>
                <a:lnTo>
                  <a:pt x="311" y="146"/>
                </a:lnTo>
                <a:lnTo>
                  <a:pt x="429" y="244"/>
                </a:lnTo>
                <a:lnTo>
                  <a:pt x="446" y="243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FF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3" name="Freeform 17"/>
          <p:cNvSpPr>
            <a:spLocks/>
          </p:cNvSpPr>
          <p:nvPr/>
        </p:nvSpPr>
        <p:spPr bwMode="gray">
          <a:xfrm>
            <a:off x="7589838" y="1588"/>
            <a:ext cx="1076325" cy="869950"/>
          </a:xfrm>
          <a:custGeom>
            <a:avLst/>
            <a:gdLst>
              <a:gd name="T0" fmla="*/ 886 w 1042"/>
              <a:gd name="T1" fmla="*/ 15 h 842"/>
              <a:gd name="T2" fmla="*/ 815 w 1042"/>
              <a:gd name="T3" fmla="*/ 23 h 842"/>
              <a:gd name="T4" fmla="*/ 761 w 1042"/>
              <a:gd name="T5" fmla="*/ 45 h 842"/>
              <a:gd name="T6" fmla="*/ 709 w 1042"/>
              <a:gd name="T7" fmla="*/ 54 h 842"/>
              <a:gd name="T8" fmla="*/ 848 w 1042"/>
              <a:gd name="T9" fmla="*/ 128 h 842"/>
              <a:gd name="T10" fmla="*/ 904 w 1042"/>
              <a:gd name="T11" fmla="*/ 205 h 842"/>
              <a:gd name="T12" fmla="*/ 948 w 1042"/>
              <a:gd name="T13" fmla="*/ 268 h 842"/>
              <a:gd name="T14" fmla="*/ 922 w 1042"/>
              <a:gd name="T15" fmla="*/ 284 h 842"/>
              <a:gd name="T16" fmla="*/ 965 w 1042"/>
              <a:gd name="T17" fmla="*/ 345 h 842"/>
              <a:gd name="T18" fmla="*/ 973 w 1042"/>
              <a:gd name="T19" fmla="*/ 359 h 842"/>
              <a:gd name="T20" fmla="*/ 956 w 1042"/>
              <a:gd name="T21" fmla="*/ 380 h 842"/>
              <a:gd name="T22" fmla="*/ 1042 w 1042"/>
              <a:gd name="T23" fmla="*/ 533 h 842"/>
              <a:gd name="T24" fmla="*/ 979 w 1042"/>
              <a:gd name="T25" fmla="*/ 481 h 842"/>
              <a:gd name="T26" fmla="*/ 922 w 1042"/>
              <a:gd name="T27" fmla="*/ 444 h 842"/>
              <a:gd name="T28" fmla="*/ 900 w 1042"/>
              <a:gd name="T29" fmla="*/ 457 h 842"/>
              <a:gd name="T30" fmla="*/ 700 w 1042"/>
              <a:gd name="T31" fmla="*/ 352 h 842"/>
              <a:gd name="T32" fmla="*/ 672 w 1042"/>
              <a:gd name="T33" fmla="*/ 345 h 842"/>
              <a:gd name="T34" fmla="*/ 636 w 1042"/>
              <a:gd name="T35" fmla="*/ 518 h 842"/>
              <a:gd name="T36" fmla="*/ 634 w 1042"/>
              <a:gd name="T37" fmla="*/ 533 h 842"/>
              <a:gd name="T38" fmla="*/ 605 w 1042"/>
              <a:gd name="T39" fmla="*/ 556 h 842"/>
              <a:gd name="T40" fmla="*/ 602 w 1042"/>
              <a:gd name="T41" fmla="*/ 602 h 842"/>
              <a:gd name="T42" fmla="*/ 587 w 1042"/>
              <a:gd name="T43" fmla="*/ 661 h 842"/>
              <a:gd name="T44" fmla="*/ 565 w 1042"/>
              <a:gd name="T45" fmla="*/ 718 h 842"/>
              <a:gd name="T46" fmla="*/ 559 w 1042"/>
              <a:gd name="T47" fmla="*/ 734 h 842"/>
              <a:gd name="T48" fmla="*/ 508 w 1042"/>
              <a:gd name="T49" fmla="*/ 842 h 842"/>
              <a:gd name="T50" fmla="*/ 485 w 1042"/>
              <a:gd name="T51" fmla="*/ 818 h 842"/>
              <a:gd name="T52" fmla="*/ 485 w 1042"/>
              <a:gd name="T53" fmla="*/ 769 h 842"/>
              <a:gd name="T54" fmla="*/ 474 w 1042"/>
              <a:gd name="T55" fmla="*/ 705 h 842"/>
              <a:gd name="T56" fmla="*/ 469 w 1042"/>
              <a:gd name="T57" fmla="*/ 621 h 842"/>
              <a:gd name="T58" fmla="*/ 441 w 1042"/>
              <a:gd name="T59" fmla="*/ 594 h 842"/>
              <a:gd name="T60" fmla="*/ 429 w 1042"/>
              <a:gd name="T61" fmla="*/ 587 h 842"/>
              <a:gd name="T62" fmla="*/ 410 w 1042"/>
              <a:gd name="T63" fmla="*/ 546 h 842"/>
              <a:gd name="T64" fmla="*/ 411 w 1042"/>
              <a:gd name="T65" fmla="*/ 366 h 842"/>
              <a:gd name="T66" fmla="*/ 387 w 1042"/>
              <a:gd name="T67" fmla="*/ 349 h 842"/>
              <a:gd name="T68" fmla="*/ 281 w 1042"/>
              <a:gd name="T69" fmla="*/ 440 h 842"/>
              <a:gd name="T70" fmla="*/ 241 w 1042"/>
              <a:gd name="T71" fmla="*/ 463 h 842"/>
              <a:gd name="T72" fmla="*/ 208 w 1042"/>
              <a:gd name="T73" fmla="*/ 450 h 842"/>
              <a:gd name="T74" fmla="*/ 140 w 1042"/>
              <a:gd name="T75" fmla="*/ 486 h 842"/>
              <a:gd name="T76" fmla="*/ 86 w 1042"/>
              <a:gd name="T77" fmla="*/ 535 h 842"/>
              <a:gd name="T78" fmla="*/ 36 w 1042"/>
              <a:gd name="T79" fmla="*/ 560 h 842"/>
              <a:gd name="T80" fmla="*/ 45 w 1042"/>
              <a:gd name="T81" fmla="*/ 502 h 842"/>
              <a:gd name="T82" fmla="*/ 97 w 1042"/>
              <a:gd name="T83" fmla="*/ 398 h 842"/>
              <a:gd name="T84" fmla="*/ 99 w 1042"/>
              <a:gd name="T85" fmla="*/ 386 h 842"/>
              <a:gd name="T86" fmla="*/ 160 w 1042"/>
              <a:gd name="T87" fmla="*/ 306 h 842"/>
              <a:gd name="T88" fmla="*/ 176 w 1042"/>
              <a:gd name="T89" fmla="*/ 227 h 842"/>
              <a:gd name="T90" fmla="*/ 228 w 1042"/>
              <a:gd name="T91" fmla="*/ 161 h 842"/>
              <a:gd name="T92" fmla="*/ 248 w 1042"/>
              <a:gd name="T93" fmla="*/ 141 h 842"/>
              <a:gd name="T94" fmla="*/ 337 w 1042"/>
              <a:gd name="T95" fmla="*/ 93 h 842"/>
              <a:gd name="T96" fmla="*/ 253 w 1042"/>
              <a:gd name="T97" fmla="*/ 94 h 842"/>
              <a:gd name="T98" fmla="*/ 243 w 1042"/>
              <a:gd name="T99" fmla="*/ 66 h 842"/>
              <a:gd name="T100" fmla="*/ 193 w 1042"/>
              <a:gd name="T101" fmla="*/ 49 h 842"/>
              <a:gd name="T102" fmla="*/ 149 w 1042"/>
              <a:gd name="T103" fmla="*/ 42 h 842"/>
              <a:gd name="T104" fmla="*/ 0 w 1042"/>
              <a:gd name="T105" fmla="*/ 32 h 842"/>
              <a:gd name="T106" fmla="*/ 854 w 1042"/>
              <a:gd name="T107" fmla="*/ 1 h 8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042" h="842">
                <a:moveTo>
                  <a:pt x="854" y="1"/>
                </a:moveTo>
                <a:lnTo>
                  <a:pt x="886" y="15"/>
                </a:lnTo>
                <a:lnTo>
                  <a:pt x="836" y="33"/>
                </a:lnTo>
                <a:lnTo>
                  <a:pt x="815" y="23"/>
                </a:lnTo>
                <a:lnTo>
                  <a:pt x="832" y="39"/>
                </a:lnTo>
                <a:lnTo>
                  <a:pt x="761" y="45"/>
                </a:lnTo>
                <a:lnTo>
                  <a:pt x="782" y="58"/>
                </a:lnTo>
                <a:lnTo>
                  <a:pt x="709" y="54"/>
                </a:lnTo>
                <a:lnTo>
                  <a:pt x="810" y="83"/>
                </a:lnTo>
                <a:lnTo>
                  <a:pt x="848" y="128"/>
                </a:lnTo>
                <a:lnTo>
                  <a:pt x="874" y="140"/>
                </a:lnTo>
                <a:lnTo>
                  <a:pt x="904" y="205"/>
                </a:lnTo>
                <a:lnTo>
                  <a:pt x="926" y="220"/>
                </a:lnTo>
                <a:lnTo>
                  <a:pt x="948" y="268"/>
                </a:lnTo>
                <a:lnTo>
                  <a:pt x="942" y="293"/>
                </a:lnTo>
                <a:lnTo>
                  <a:pt x="922" y="284"/>
                </a:lnTo>
                <a:lnTo>
                  <a:pt x="962" y="313"/>
                </a:lnTo>
                <a:lnTo>
                  <a:pt x="965" y="345"/>
                </a:lnTo>
                <a:lnTo>
                  <a:pt x="934" y="345"/>
                </a:lnTo>
                <a:lnTo>
                  <a:pt x="973" y="359"/>
                </a:lnTo>
                <a:lnTo>
                  <a:pt x="989" y="391"/>
                </a:lnTo>
                <a:lnTo>
                  <a:pt x="956" y="380"/>
                </a:lnTo>
                <a:lnTo>
                  <a:pt x="1040" y="451"/>
                </a:lnTo>
                <a:lnTo>
                  <a:pt x="1042" y="533"/>
                </a:lnTo>
                <a:lnTo>
                  <a:pt x="992" y="502"/>
                </a:lnTo>
                <a:lnTo>
                  <a:pt x="979" y="481"/>
                </a:lnTo>
                <a:lnTo>
                  <a:pt x="956" y="487"/>
                </a:lnTo>
                <a:lnTo>
                  <a:pt x="922" y="444"/>
                </a:lnTo>
                <a:lnTo>
                  <a:pt x="939" y="470"/>
                </a:lnTo>
                <a:lnTo>
                  <a:pt x="900" y="457"/>
                </a:lnTo>
                <a:lnTo>
                  <a:pt x="748" y="399"/>
                </a:lnTo>
                <a:lnTo>
                  <a:pt x="700" y="352"/>
                </a:lnTo>
                <a:lnTo>
                  <a:pt x="641" y="292"/>
                </a:lnTo>
                <a:lnTo>
                  <a:pt x="672" y="345"/>
                </a:lnTo>
                <a:lnTo>
                  <a:pt x="655" y="466"/>
                </a:lnTo>
                <a:lnTo>
                  <a:pt x="636" y="518"/>
                </a:lnTo>
                <a:lnTo>
                  <a:pt x="620" y="492"/>
                </a:lnTo>
                <a:lnTo>
                  <a:pt x="634" y="533"/>
                </a:lnTo>
                <a:lnTo>
                  <a:pt x="608" y="590"/>
                </a:lnTo>
                <a:lnTo>
                  <a:pt x="605" y="556"/>
                </a:lnTo>
                <a:lnTo>
                  <a:pt x="591" y="541"/>
                </a:lnTo>
                <a:lnTo>
                  <a:pt x="602" y="602"/>
                </a:lnTo>
                <a:lnTo>
                  <a:pt x="599" y="625"/>
                </a:lnTo>
                <a:lnTo>
                  <a:pt x="587" y="661"/>
                </a:lnTo>
                <a:lnTo>
                  <a:pt x="579" y="641"/>
                </a:lnTo>
                <a:lnTo>
                  <a:pt x="565" y="718"/>
                </a:lnTo>
                <a:lnTo>
                  <a:pt x="552" y="699"/>
                </a:lnTo>
                <a:lnTo>
                  <a:pt x="559" y="734"/>
                </a:lnTo>
                <a:lnTo>
                  <a:pt x="528" y="818"/>
                </a:lnTo>
                <a:lnTo>
                  <a:pt x="508" y="842"/>
                </a:lnTo>
                <a:lnTo>
                  <a:pt x="502" y="794"/>
                </a:lnTo>
                <a:lnTo>
                  <a:pt x="485" y="818"/>
                </a:lnTo>
                <a:lnTo>
                  <a:pt x="497" y="738"/>
                </a:lnTo>
                <a:lnTo>
                  <a:pt x="485" y="769"/>
                </a:lnTo>
                <a:lnTo>
                  <a:pt x="482" y="653"/>
                </a:lnTo>
                <a:lnTo>
                  <a:pt x="474" y="705"/>
                </a:lnTo>
                <a:lnTo>
                  <a:pt x="467" y="650"/>
                </a:lnTo>
                <a:lnTo>
                  <a:pt x="469" y="621"/>
                </a:lnTo>
                <a:lnTo>
                  <a:pt x="455" y="665"/>
                </a:lnTo>
                <a:lnTo>
                  <a:pt x="441" y="594"/>
                </a:lnTo>
                <a:lnTo>
                  <a:pt x="442" y="564"/>
                </a:lnTo>
                <a:lnTo>
                  <a:pt x="429" y="587"/>
                </a:lnTo>
                <a:lnTo>
                  <a:pt x="421" y="520"/>
                </a:lnTo>
                <a:lnTo>
                  <a:pt x="410" y="546"/>
                </a:lnTo>
                <a:lnTo>
                  <a:pt x="389" y="410"/>
                </a:lnTo>
                <a:lnTo>
                  <a:pt x="411" y="366"/>
                </a:lnTo>
                <a:lnTo>
                  <a:pt x="384" y="397"/>
                </a:lnTo>
                <a:lnTo>
                  <a:pt x="387" y="349"/>
                </a:lnTo>
                <a:lnTo>
                  <a:pt x="304" y="426"/>
                </a:lnTo>
                <a:lnTo>
                  <a:pt x="281" y="440"/>
                </a:lnTo>
                <a:lnTo>
                  <a:pt x="289" y="408"/>
                </a:lnTo>
                <a:lnTo>
                  <a:pt x="241" y="463"/>
                </a:lnTo>
                <a:lnTo>
                  <a:pt x="196" y="471"/>
                </a:lnTo>
                <a:lnTo>
                  <a:pt x="208" y="450"/>
                </a:lnTo>
                <a:lnTo>
                  <a:pt x="161" y="488"/>
                </a:lnTo>
                <a:lnTo>
                  <a:pt x="140" y="486"/>
                </a:lnTo>
                <a:lnTo>
                  <a:pt x="142" y="468"/>
                </a:lnTo>
                <a:lnTo>
                  <a:pt x="86" y="535"/>
                </a:lnTo>
                <a:lnTo>
                  <a:pt x="88" y="519"/>
                </a:lnTo>
                <a:lnTo>
                  <a:pt x="36" y="560"/>
                </a:lnTo>
                <a:lnTo>
                  <a:pt x="15" y="560"/>
                </a:lnTo>
                <a:lnTo>
                  <a:pt x="45" y="502"/>
                </a:lnTo>
                <a:lnTo>
                  <a:pt x="84" y="443"/>
                </a:lnTo>
                <a:lnTo>
                  <a:pt x="97" y="398"/>
                </a:lnTo>
                <a:lnTo>
                  <a:pt x="135" y="366"/>
                </a:lnTo>
                <a:lnTo>
                  <a:pt x="99" y="386"/>
                </a:lnTo>
                <a:lnTo>
                  <a:pt x="136" y="321"/>
                </a:lnTo>
                <a:lnTo>
                  <a:pt x="160" y="306"/>
                </a:lnTo>
                <a:lnTo>
                  <a:pt x="130" y="311"/>
                </a:lnTo>
                <a:lnTo>
                  <a:pt x="176" y="227"/>
                </a:lnTo>
                <a:lnTo>
                  <a:pt x="195" y="222"/>
                </a:lnTo>
                <a:lnTo>
                  <a:pt x="228" y="161"/>
                </a:lnTo>
                <a:lnTo>
                  <a:pt x="272" y="155"/>
                </a:lnTo>
                <a:lnTo>
                  <a:pt x="248" y="141"/>
                </a:lnTo>
                <a:lnTo>
                  <a:pt x="313" y="108"/>
                </a:lnTo>
                <a:lnTo>
                  <a:pt x="337" y="93"/>
                </a:lnTo>
                <a:lnTo>
                  <a:pt x="284" y="96"/>
                </a:lnTo>
                <a:lnTo>
                  <a:pt x="253" y="94"/>
                </a:lnTo>
                <a:lnTo>
                  <a:pt x="223" y="86"/>
                </a:lnTo>
                <a:lnTo>
                  <a:pt x="243" y="66"/>
                </a:lnTo>
                <a:lnTo>
                  <a:pt x="171" y="70"/>
                </a:lnTo>
                <a:lnTo>
                  <a:pt x="193" y="49"/>
                </a:lnTo>
                <a:lnTo>
                  <a:pt x="134" y="64"/>
                </a:lnTo>
                <a:lnTo>
                  <a:pt x="149" y="42"/>
                </a:lnTo>
                <a:lnTo>
                  <a:pt x="72" y="43"/>
                </a:lnTo>
                <a:lnTo>
                  <a:pt x="0" y="32"/>
                </a:lnTo>
                <a:lnTo>
                  <a:pt x="106" y="0"/>
                </a:lnTo>
                <a:lnTo>
                  <a:pt x="854" y="1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99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4" name="Freeform 18"/>
          <p:cNvSpPr>
            <a:spLocks/>
          </p:cNvSpPr>
          <p:nvPr/>
        </p:nvSpPr>
        <p:spPr bwMode="gray">
          <a:xfrm>
            <a:off x="5029200" y="0"/>
            <a:ext cx="877888" cy="617538"/>
          </a:xfrm>
          <a:custGeom>
            <a:avLst/>
            <a:gdLst>
              <a:gd name="T0" fmla="*/ 975 w 1313"/>
              <a:gd name="T1" fmla="*/ 26 h 921"/>
              <a:gd name="T2" fmla="*/ 1056 w 1313"/>
              <a:gd name="T3" fmla="*/ 59 h 921"/>
              <a:gd name="T4" fmla="*/ 1043 w 1313"/>
              <a:gd name="T5" fmla="*/ 91 h 921"/>
              <a:gd name="T6" fmla="*/ 1121 w 1313"/>
              <a:gd name="T7" fmla="*/ 123 h 921"/>
              <a:gd name="T8" fmla="*/ 1138 w 1313"/>
              <a:gd name="T9" fmla="*/ 131 h 921"/>
              <a:gd name="T10" fmla="*/ 1135 w 1313"/>
              <a:gd name="T11" fmla="*/ 162 h 921"/>
              <a:gd name="T12" fmla="*/ 1313 w 1313"/>
              <a:gd name="T13" fmla="*/ 255 h 921"/>
              <a:gd name="T14" fmla="*/ 1220 w 1313"/>
              <a:gd name="T15" fmla="*/ 244 h 921"/>
              <a:gd name="T16" fmla="*/ 1142 w 1313"/>
              <a:gd name="T17" fmla="*/ 245 h 921"/>
              <a:gd name="T18" fmla="*/ 1128 w 1313"/>
              <a:gd name="T19" fmla="*/ 270 h 921"/>
              <a:gd name="T20" fmla="*/ 871 w 1313"/>
              <a:gd name="T21" fmla="*/ 294 h 921"/>
              <a:gd name="T22" fmla="*/ 841 w 1313"/>
              <a:gd name="T23" fmla="*/ 305 h 921"/>
              <a:gd name="T24" fmla="*/ 914 w 1313"/>
              <a:gd name="T25" fmla="*/ 493 h 921"/>
              <a:gd name="T26" fmla="*/ 921 w 1313"/>
              <a:gd name="T27" fmla="*/ 509 h 921"/>
              <a:gd name="T28" fmla="*/ 907 w 1313"/>
              <a:gd name="T29" fmla="*/ 550 h 921"/>
              <a:gd name="T30" fmla="*/ 933 w 1313"/>
              <a:gd name="T31" fmla="*/ 595 h 921"/>
              <a:gd name="T32" fmla="*/ 955 w 1313"/>
              <a:gd name="T33" fmla="*/ 662 h 921"/>
              <a:gd name="T34" fmla="*/ 970 w 1313"/>
              <a:gd name="T35" fmla="*/ 730 h 921"/>
              <a:gd name="T36" fmla="*/ 975 w 1313"/>
              <a:gd name="T37" fmla="*/ 748 h 921"/>
              <a:gd name="T38" fmla="*/ 993 w 1313"/>
              <a:gd name="T39" fmla="*/ 884 h 921"/>
              <a:gd name="T40" fmla="*/ 956 w 1313"/>
              <a:gd name="T41" fmla="*/ 875 h 921"/>
              <a:gd name="T42" fmla="*/ 925 w 1313"/>
              <a:gd name="T43" fmla="*/ 828 h 921"/>
              <a:gd name="T44" fmla="*/ 874 w 1313"/>
              <a:gd name="T45" fmla="*/ 774 h 921"/>
              <a:gd name="T46" fmla="*/ 818 w 1313"/>
              <a:gd name="T47" fmla="*/ 696 h 921"/>
              <a:gd name="T48" fmla="*/ 774 w 1313"/>
              <a:gd name="T49" fmla="*/ 688 h 921"/>
              <a:gd name="T50" fmla="*/ 758 w 1313"/>
              <a:gd name="T51" fmla="*/ 689 h 921"/>
              <a:gd name="T52" fmla="*/ 714 w 1313"/>
              <a:gd name="T53" fmla="*/ 661 h 921"/>
              <a:gd name="T54" fmla="*/ 603 w 1313"/>
              <a:gd name="T55" fmla="*/ 488 h 921"/>
              <a:gd name="T56" fmla="*/ 569 w 1313"/>
              <a:gd name="T57" fmla="*/ 487 h 921"/>
              <a:gd name="T58" fmla="*/ 524 w 1313"/>
              <a:gd name="T59" fmla="*/ 641 h 921"/>
              <a:gd name="T60" fmla="*/ 501 w 1313"/>
              <a:gd name="T61" fmla="*/ 688 h 921"/>
              <a:gd name="T62" fmla="*/ 461 w 1313"/>
              <a:gd name="T63" fmla="*/ 696 h 921"/>
              <a:gd name="T64" fmla="*/ 418 w 1313"/>
              <a:gd name="T65" fmla="*/ 773 h 921"/>
              <a:gd name="T66" fmla="*/ 397 w 1313"/>
              <a:gd name="T67" fmla="*/ 854 h 921"/>
              <a:gd name="T68" fmla="*/ 364 w 1313"/>
              <a:gd name="T69" fmla="*/ 908 h 921"/>
              <a:gd name="T70" fmla="*/ 337 w 1313"/>
              <a:gd name="T71" fmla="*/ 847 h 921"/>
              <a:gd name="T72" fmla="*/ 322 w 1313"/>
              <a:gd name="T73" fmla="*/ 715 h 921"/>
              <a:gd name="T74" fmla="*/ 315 w 1313"/>
              <a:gd name="T75" fmla="*/ 702 h 921"/>
              <a:gd name="T76" fmla="*/ 326 w 1313"/>
              <a:gd name="T77" fmla="*/ 587 h 921"/>
              <a:gd name="T78" fmla="*/ 291 w 1313"/>
              <a:gd name="T79" fmla="*/ 502 h 921"/>
              <a:gd name="T80" fmla="*/ 300 w 1313"/>
              <a:gd name="T81" fmla="*/ 405 h 921"/>
              <a:gd name="T82" fmla="*/ 307 w 1313"/>
              <a:gd name="T83" fmla="*/ 374 h 921"/>
              <a:gd name="T84" fmla="*/ 362 w 1313"/>
              <a:gd name="T85" fmla="*/ 273 h 921"/>
              <a:gd name="T86" fmla="*/ 281 w 1313"/>
              <a:gd name="T87" fmla="*/ 326 h 921"/>
              <a:gd name="T88" fmla="*/ 255 w 1313"/>
              <a:gd name="T89" fmla="*/ 305 h 921"/>
              <a:gd name="T90" fmla="*/ 197 w 1313"/>
              <a:gd name="T91" fmla="*/ 320 h 921"/>
              <a:gd name="T92" fmla="*/ 151 w 1313"/>
              <a:gd name="T93" fmla="*/ 341 h 921"/>
              <a:gd name="T94" fmla="*/ 0 w 1313"/>
              <a:gd name="T95" fmla="*/ 424 h 921"/>
              <a:gd name="T96" fmla="*/ 120 w 1313"/>
              <a:gd name="T97" fmla="*/ 261 h 921"/>
              <a:gd name="T98" fmla="*/ 201 w 1313"/>
              <a:gd name="T99" fmla="*/ 149 h 921"/>
              <a:gd name="T100" fmla="*/ 323 w 1313"/>
              <a:gd name="T101" fmla="*/ 95 h 921"/>
              <a:gd name="T102" fmla="*/ 285 w 1313"/>
              <a:gd name="T103" fmla="*/ 66 h 921"/>
              <a:gd name="T104" fmla="*/ 266 w 1313"/>
              <a:gd name="T105" fmla="*/ 44 h 921"/>
              <a:gd name="T106" fmla="*/ 332 w 1313"/>
              <a:gd name="T107" fmla="*/ 2 h 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313" h="921">
                <a:moveTo>
                  <a:pt x="748" y="0"/>
                </a:moveTo>
                <a:lnTo>
                  <a:pt x="975" y="26"/>
                </a:lnTo>
                <a:lnTo>
                  <a:pt x="1006" y="27"/>
                </a:lnTo>
                <a:lnTo>
                  <a:pt x="1056" y="59"/>
                </a:lnTo>
                <a:lnTo>
                  <a:pt x="1067" y="87"/>
                </a:lnTo>
                <a:lnTo>
                  <a:pt x="1043" y="91"/>
                </a:lnTo>
                <a:lnTo>
                  <a:pt x="1098" y="95"/>
                </a:lnTo>
                <a:lnTo>
                  <a:pt x="1121" y="123"/>
                </a:lnTo>
                <a:lnTo>
                  <a:pt x="1091" y="142"/>
                </a:lnTo>
                <a:lnTo>
                  <a:pt x="1138" y="131"/>
                </a:lnTo>
                <a:lnTo>
                  <a:pt x="1172" y="151"/>
                </a:lnTo>
                <a:lnTo>
                  <a:pt x="1135" y="162"/>
                </a:lnTo>
                <a:lnTo>
                  <a:pt x="1260" y="178"/>
                </a:lnTo>
                <a:lnTo>
                  <a:pt x="1313" y="255"/>
                </a:lnTo>
                <a:lnTo>
                  <a:pt x="1245" y="256"/>
                </a:lnTo>
                <a:lnTo>
                  <a:pt x="1220" y="244"/>
                </a:lnTo>
                <a:lnTo>
                  <a:pt x="1201" y="264"/>
                </a:lnTo>
                <a:lnTo>
                  <a:pt x="1142" y="245"/>
                </a:lnTo>
                <a:lnTo>
                  <a:pt x="1174" y="259"/>
                </a:lnTo>
                <a:lnTo>
                  <a:pt x="1128" y="270"/>
                </a:lnTo>
                <a:lnTo>
                  <a:pt x="947" y="309"/>
                </a:lnTo>
                <a:lnTo>
                  <a:pt x="871" y="294"/>
                </a:lnTo>
                <a:lnTo>
                  <a:pt x="777" y="274"/>
                </a:lnTo>
                <a:lnTo>
                  <a:pt x="841" y="305"/>
                </a:lnTo>
                <a:lnTo>
                  <a:pt x="899" y="432"/>
                </a:lnTo>
                <a:lnTo>
                  <a:pt x="914" y="493"/>
                </a:lnTo>
                <a:lnTo>
                  <a:pt x="882" y="479"/>
                </a:lnTo>
                <a:lnTo>
                  <a:pt x="921" y="509"/>
                </a:lnTo>
                <a:lnTo>
                  <a:pt x="933" y="580"/>
                </a:lnTo>
                <a:lnTo>
                  <a:pt x="907" y="550"/>
                </a:lnTo>
                <a:lnTo>
                  <a:pt x="885" y="544"/>
                </a:lnTo>
                <a:lnTo>
                  <a:pt x="933" y="595"/>
                </a:lnTo>
                <a:lnTo>
                  <a:pt x="944" y="620"/>
                </a:lnTo>
                <a:lnTo>
                  <a:pt x="955" y="662"/>
                </a:lnTo>
                <a:lnTo>
                  <a:pt x="936" y="647"/>
                </a:lnTo>
                <a:lnTo>
                  <a:pt x="970" y="730"/>
                </a:lnTo>
                <a:lnTo>
                  <a:pt x="946" y="719"/>
                </a:lnTo>
                <a:lnTo>
                  <a:pt x="975" y="748"/>
                </a:lnTo>
                <a:lnTo>
                  <a:pt x="997" y="850"/>
                </a:lnTo>
                <a:lnTo>
                  <a:pt x="993" y="884"/>
                </a:lnTo>
                <a:lnTo>
                  <a:pt x="957" y="842"/>
                </a:lnTo>
                <a:lnTo>
                  <a:pt x="956" y="875"/>
                </a:lnTo>
                <a:lnTo>
                  <a:pt x="918" y="791"/>
                </a:lnTo>
                <a:lnTo>
                  <a:pt x="925" y="828"/>
                </a:lnTo>
                <a:lnTo>
                  <a:pt x="850" y="720"/>
                </a:lnTo>
                <a:lnTo>
                  <a:pt x="874" y="774"/>
                </a:lnTo>
                <a:lnTo>
                  <a:pt x="834" y="726"/>
                </a:lnTo>
                <a:lnTo>
                  <a:pt x="818" y="696"/>
                </a:lnTo>
                <a:lnTo>
                  <a:pt x="832" y="748"/>
                </a:lnTo>
                <a:lnTo>
                  <a:pt x="774" y="688"/>
                </a:lnTo>
                <a:lnTo>
                  <a:pt x="757" y="659"/>
                </a:lnTo>
                <a:lnTo>
                  <a:pt x="758" y="689"/>
                </a:lnTo>
                <a:lnTo>
                  <a:pt x="710" y="630"/>
                </a:lnTo>
                <a:lnTo>
                  <a:pt x="714" y="661"/>
                </a:lnTo>
                <a:lnTo>
                  <a:pt x="609" y="544"/>
                </a:lnTo>
                <a:lnTo>
                  <a:pt x="603" y="488"/>
                </a:lnTo>
                <a:lnTo>
                  <a:pt x="596" y="535"/>
                </a:lnTo>
                <a:lnTo>
                  <a:pt x="569" y="487"/>
                </a:lnTo>
                <a:lnTo>
                  <a:pt x="538" y="612"/>
                </a:lnTo>
                <a:lnTo>
                  <a:pt x="524" y="641"/>
                </a:lnTo>
                <a:lnTo>
                  <a:pt x="512" y="603"/>
                </a:lnTo>
                <a:lnTo>
                  <a:pt x="501" y="688"/>
                </a:lnTo>
                <a:lnTo>
                  <a:pt x="463" y="724"/>
                </a:lnTo>
                <a:lnTo>
                  <a:pt x="461" y="696"/>
                </a:lnTo>
                <a:lnTo>
                  <a:pt x="439" y="762"/>
                </a:lnTo>
                <a:lnTo>
                  <a:pt x="418" y="773"/>
                </a:lnTo>
                <a:lnTo>
                  <a:pt x="408" y="754"/>
                </a:lnTo>
                <a:lnTo>
                  <a:pt x="397" y="854"/>
                </a:lnTo>
                <a:lnTo>
                  <a:pt x="389" y="836"/>
                </a:lnTo>
                <a:lnTo>
                  <a:pt x="364" y="908"/>
                </a:lnTo>
                <a:lnTo>
                  <a:pt x="344" y="921"/>
                </a:lnTo>
                <a:lnTo>
                  <a:pt x="337" y="847"/>
                </a:lnTo>
                <a:lnTo>
                  <a:pt x="337" y="766"/>
                </a:lnTo>
                <a:lnTo>
                  <a:pt x="322" y="715"/>
                </a:lnTo>
                <a:lnTo>
                  <a:pt x="339" y="661"/>
                </a:lnTo>
                <a:lnTo>
                  <a:pt x="315" y="702"/>
                </a:lnTo>
                <a:lnTo>
                  <a:pt x="312" y="616"/>
                </a:lnTo>
                <a:lnTo>
                  <a:pt x="326" y="587"/>
                </a:lnTo>
                <a:lnTo>
                  <a:pt x="299" y="610"/>
                </a:lnTo>
                <a:lnTo>
                  <a:pt x="291" y="502"/>
                </a:lnTo>
                <a:lnTo>
                  <a:pt x="306" y="485"/>
                </a:lnTo>
                <a:lnTo>
                  <a:pt x="300" y="405"/>
                </a:lnTo>
                <a:lnTo>
                  <a:pt x="338" y="373"/>
                </a:lnTo>
                <a:lnTo>
                  <a:pt x="307" y="374"/>
                </a:lnTo>
                <a:lnTo>
                  <a:pt x="348" y="301"/>
                </a:lnTo>
                <a:lnTo>
                  <a:pt x="362" y="273"/>
                </a:lnTo>
                <a:lnTo>
                  <a:pt x="313" y="309"/>
                </a:lnTo>
                <a:lnTo>
                  <a:pt x="281" y="326"/>
                </a:lnTo>
                <a:lnTo>
                  <a:pt x="248" y="337"/>
                </a:lnTo>
                <a:lnTo>
                  <a:pt x="255" y="305"/>
                </a:lnTo>
                <a:lnTo>
                  <a:pt x="189" y="354"/>
                </a:lnTo>
                <a:lnTo>
                  <a:pt x="197" y="320"/>
                </a:lnTo>
                <a:lnTo>
                  <a:pt x="149" y="372"/>
                </a:lnTo>
                <a:lnTo>
                  <a:pt x="151" y="341"/>
                </a:lnTo>
                <a:lnTo>
                  <a:pt x="76" y="390"/>
                </a:lnTo>
                <a:lnTo>
                  <a:pt x="0" y="424"/>
                </a:lnTo>
                <a:lnTo>
                  <a:pt x="82" y="328"/>
                </a:lnTo>
                <a:lnTo>
                  <a:pt x="120" y="261"/>
                </a:lnTo>
                <a:lnTo>
                  <a:pt x="138" y="251"/>
                </a:lnTo>
                <a:lnTo>
                  <a:pt x="201" y="149"/>
                </a:lnTo>
                <a:lnTo>
                  <a:pt x="254" y="129"/>
                </a:lnTo>
                <a:lnTo>
                  <a:pt x="323" y="95"/>
                </a:lnTo>
                <a:lnTo>
                  <a:pt x="267" y="78"/>
                </a:lnTo>
                <a:lnTo>
                  <a:pt x="285" y="66"/>
                </a:lnTo>
                <a:lnTo>
                  <a:pt x="240" y="55"/>
                </a:lnTo>
                <a:lnTo>
                  <a:pt x="266" y="44"/>
                </a:lnTo>
                <a:lnTo>
                  <a:pt x="215" y="19"/>
                </a:lnTo>
                <a:lnTo>
                  <a:pt x="332" y="2"/>
                </a:lnTo>
                <a:lnTo>
                  <a:pt x="748" y="0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99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5" name="Freeform 19"/>
          <p:cNvSpPr>
            <a:spLocks/>
          </p:cNvSpPr>
          <p:nvPr/>
        </p:nvSpPr>
        <p:spPr bwMode="gray">
          <a:xfrm>
            <a:off x="5638800" y="0"/>
            <a:ext cx="830263" cy="612775"/>
          </a:xfrm>
          <a:custGeom>
            <a:avLst/>
            <a:gdLst>
              <a:gd name="T0" fmla="*/ 745 w 918"/>
              <a:gd name="T1" fmla="*/ 39 h 678"/>
              <a:gd name="T2" fmla="*/ 794 w 918"/>
              <a:gd name="T3" fmla="*/ 108 h 678"/>
              <a:gd name="T4" fmla="*/ 833 w 918"/>
              <a:gd name="T5" fmla="*/ 165 h 678"/>
              <a:gd name="T6" fmla="*/ 811 w 918"/>
              <a:gd name="T7" fmla="*/ 179 h 678"/>
              <a:gd name="T8" fmla="*/ 849 w 918"/>
              <a:gd name="T9" fmla="*/ 234 h 678"/>
              <a:gd name="T10" fmla="*/ 856 w 918"/>
              <a:gd name="T11" fmla="*/ 246 h 678"/>
              <a:gd name="T12" fmla="*/ 841 w 918"/>
              <a:gd name="T13" fmla="*/ 265 h 678"/>
              <a:gd name="T14" fmla="*/ 918 w 918"/>
              <a:gd name="T15" fmla="*/ 403 h 678"/>
              <a:gd name="T16" fmla="*/ 861 w 918"/>
              <a:gd name="T17" fmla="*/ 355 h 678"/>
              <a:gd name="T18" fmla="*/ 810 w 918"/>
              <a:gd name="T19" fmla="*/ 323 h 678"/>
              <a:gd name="T20" fmla="*/ 790 w 918"/>
              <a:gd name="T21" fmla="*/ 333 h 678"/>
              <a:gd name="T22" fmla="*/ 613 w 918"/>
              <a:gd name="T23" fmla="*/ 239 h 678"/>
              <a:gd name="T24" fmla="*/ 588 w 918"/>
              <a:gd name="T25" fmla="*/ 234 h 678"/>
              <a:gd name="T26" fmla="*/ 555 w 918"/>
              <a:gd name="T27" fmla="*/ 388 h 678"/>
              <a:gd name="T28" fmla="*/ 553 w 918"/>
              <a:gd name="T29" fmla="*/ 401 h 678"/>
              <a:gd name="T30" fmla="*/ 527 w 918"/>
              <a:gd name="T31" fmla="*/ 422 h 678"/>
              <a:gd name="T32" fmla="*/ 525 w 918"/>
              <a:gd name="T33" fmla="*/ 464 h 678"/>
              <a:gd name="T34" fmla="*/ 511 w 918"/>
              <a:gd name="T35" fmla="*/ 517 h 678"/>
              <a:gd name="T36" fmla="*/ 492 w 918"/>
              <a:gd name="T37" fmla="*/ 567 h 678"/>
              <a:gd name="T38" fmla="*/ 486 w 918"/>
              <a:gd name="T39" fmla="*/ 581 h 678"/>
              <a:gd name="T40" fmla="*/ 441 w 918"/>
              <a:gd name="T41" fmla="*/ 678 h 678"/>
              <a:gd name="T42" fmla="*/ 420 w 918"/>
              <a:gd name="T43" fmla="*/ 656 h 678"/>
              <a:gd name="T44" fmla="*/ 420 w 918"/>
              <a:gd name="T45" fmla="*/ 612 h 678"/>
              <a:gd name="T46" fmla="*/ 410 w 918"/>
              <a:gd name="T47" fmla="*/ 555 h 678"/>
              <a:gd name="T48" fmla="*/ 406 w 918"/>
              <a:gd name="T49" fmla="*/ 479 h 678"/>
              <a:gd name="T50" fmla="*/ 380 w 918"/>
              <a:gd name="T51" fmla="*/ 456 h 678"/>
              <a:gd name="T52" fmla="*/ 370 w 918"/>
              <a:gd name="T53" fmla="*/ 450 h 678"/>
              <a:gd name="T54" fmla="*/ 354 w 918"/>
              <a:gd name="T55" fmla="*/ 412 h 678"/>
              <a:gd name="T56" fmla="*/ 354 w 918"/>
              <a:gd name="T57" fmla="*/ 252 h 678"/>
              <a:gd name="T58" fmla="*/ 333 w 918"/>
              <a:gd name="T59" fmla="*/ 237 h 678"/>
              <a:gd name="T60" fmla="*/ 237 w 918"/>
              <a:gd name="T61" fmla="*/ 318 h 678"/>
              <a:gd name="T62" fmla="*/ 201 w 918"/>
              <a:gd name="T63" fmla="*/ 340 h 678"/>
              <a:gd name="T64" fmla="*/ 173 w 918"/>
              <a:gd name="T65" fmla="*/ 328 h 678"/>
              <a:gd name="T66" fmla="*/ 112 w 918"/>
              <a:gd name="T67" fmla="*/ 360 h 678"/>
              <a:gd name="T68" fmla="*/ 64 w 918"/>
              <a:gd name="T69" fmla="*/ 404 h 678"/>
              <a:gd name="T70" fmla="*/ 20 w 918"/>
              <a:gd name="T71" fmla="*/ 425 h 678"/>
              <a:gd name="T72" fmla="*/ 27 w 918"/>
              <a:gd name="T73" fmla="*/ 374 h 678"/>
              <a:gd name="T74" fmla="*/ 74 w 918"/>
              <a:gd name="T75" fmla="*/ 281 h 678"/>
              <a:gd name="T76" fmla="*/ 75 w 918"/>
              <a:gd name="T77" fmla="*/ 270 h 678"/>
              <a:gd name="T78" fmla="*/ 130 w 918"/>
              <a:gd name="T79" fmla="*/ 199 h 678"/>
              <a:gd name="T80" fmla="*/ 144 w 918"/>
              <a:gd name="T81" fmla="*/ 128 h 678"/>
              <a:gd name="T82" fmla="*/ 191 w 918"/>
              <a:gd name="T83" fmla="*/ 69 h 678"/>
              <a:gd name="T84" fmla="*/ 209 w 918"/>
              <a:gd name="T85" fmla="*/ 52 h 678"/>
              <a:gd name="T86" fmla="*/ 288 w 918"/>
              <a:gd name="T87" fmla="*/ 8 h 678"/>
              <a:gd name="T88" fmla="*/ 212 w 918"/>
              <a:gd name="T89" fmla="*/ 8 h 678"/>
              <a:gd name="T90" fmla="*/ 560 w 918"/>
              <a:gd name="T91" fmla="*/ 0 h 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18" h="678">
                <a:moveTo>
                  <a:pt x="711" y="0"/>
                </a:moveTo>
                <a:lnTo>
                  <a:pt x="745" y="39"/>
                </a:lnTo>
                <a:lnTo>
                  <a:pt x="769" y="50"/>
                </a:lnTo>
                <a:lnTo>
                  <a:pt x="794" y="108"/>
                </a:lnTo>
                <a:lnTo>
                  <a:pt x="814" y="122"/>
                </a:lnTo>
                <a:lnTo>
                  <a:pt x="833" y="165"/>
                </a:lnTo>
                <a:lnTo>
                  <a:pt x="828" y="187"/>
                </a:lnTo>
                <a:lnTo>
                  <a:pt x="811" y="179"/>
                </a:lnTo>
                <a:lnTo>
                  <a:pt x="846" y="206"/>
                </a:lnTo>
                <a:lnTo>
                  <a:pt x="849" y="234"/>
                </a:lnTo>
                <a:lnTo>
                  <a:pt x="822" y="233"/>
                </a:lnTo>
                <a:lnTo>
                  <a:pt x="856" y="246"/>
                </a:lnTo>
                <a:lnTo>
                  <a:pt x="871" y="274"/>
                </a:lnTo>
                <a:lnTo>
                  <a:pt x="841" y="265"/>
                </a:lnTo>
                <a:lnTo>
                  <a:pt x="916" y="329"/>
                </a:lnTo>
                <a:lnTo>
                  <a:pt x="918" y="403"/>
                </a:lnTo>
                <a:lnTo>
                  <a:pt x="873" y="374"/>
                </a:lnTo>
                <a:lnTo>
                  <a:pt x="861" y="355"/>
                </a:lnTo>
                <a:lnTo>
                  <a:pt x="842" y="360"/>
                </a:lnTo>
                <a:lnTo>
                  <a:pt x="810" y="323"/>
                </a:lnTo>
                <a:lnTo>
                  <a:pt x="825" y="346"/>
                </a:lnTo>
                <a:lnTo>
                  <a:pt x="790" y="333"/>
                </a:lnTo>
                <a:lnTo>
                  <a:pt x="655" y="281"/>
                </a:lnTo>
                <a:lnTo>
                  <a:pt x="613" y="239"/>
                </a:lnTo>
                <a:lnTo>
                  <a:pt x="560" y="186"/>
                </a:lnTo>
                <a:lnTo>
                  <a:pt x="588" y="234"/>
                </a:lnTo>
                <a:lnTo>
                  <a:pt x="572" y="342"/>
                </a:lnTo>
                <a:lnTo>
                  <a:pt x="555" y="388"/>
                </a:lnTo>
                <a:lnTo>
                  <a:pt x="541" y="365"/>
                </a:lnTo>
                <a:lnTo>
                  <a:pt x="553" y="401"/>
                </a:lnTo>
                <a:lnTo>
                  <a:pt x="532" y="453"/>
                </a:lnTo>
                <a:lnTo>
                  <a:pt x="527" y="422"/>
                </a:lnTo>
                <a:lnTo>
                  <a:pt x="515" y="409"/>
                </a:lnTo>
                <a:lnTo>
                  <a:pt x="525" y="464"/>
                </a:lnTo>
                <a:lnTo>
                  <a:pt x="522" y="484"/>
                </a:lnTo>
                <a:lnTo>
                  <a:pt x="511" y="517"/>
                </a:lnTo>
                <a:lnTo>
                  <a:pt x="505" y="498"/>
                </a:lnTo>
                <a:lnTo>
                  <a:pt x="492" y="567"/>
                </a:lnTo>
                <a:lnTo>
                  <a:pt x="481" y="549"/>
                </a:lnTo>
                <a:lnTo>
                  <a:pt x="486" y="581"/>
                </a:lnTo>
                <a:lnTo>
                  <a:pt x="459" y="657"/>
                </a:lnTo>
                <a:lnTo>
                  <a:pt x="441" y="678"/>
                </a:lnTo>
                <a:lnTo>
                  <a:pt x="435" y="635"/>
                </a:lnTo>
                <a:lnTo>
                  <a:pt x="420" y="656"/>
                </a:lnTo>
                <a:lnTo>
                  <a:pt x="431" y="585"/>
                </a:lnTo>
                <a:lnTo>
                  <a:pt x="420" y="612"/>
                </a:lnTo>
                <a:lnTo>
                  <a:pt x="416" y="509"/>
                </a:lnTo>
                <a:lnTo>
                  <a:pt x="410" y="555"/>
                </a:lnTo>
                <a:lnTo>
                  <a:pt x="404" y="506"/>
                </a:lnTo>
                <a:lnTo>
                  <a:pt x="406" y="479"/>
                </a:lnTo>
                <a:lnTo>
                  <a:pt x="393" y="520"/>
                </a:lnTo>
                <a:lnTo>
                  <a:pt x="380" y="456"/>
                </a:lnTo>
                <a:lnTo>
                  <a:pt x="382" y="429"/>
                </a:lnTo>
                <a:lnTo>
                  <a:pt x="370" y="450"/>
                </a:lnTo>
                <a:lnTo>
                  <a:pt x="363" y="390"/>
                </a:lnTo>
                <a:lnTo>
                  <a:pt x="354" y="412"/>
                </a:lnTo>
                <a:lnTo>
                  <a:pt x="334" y="292"/>
                </a:lnTo>
                <a:lnTo>
                  <a:pt x="354" y="252"/>
                </a:lnTo>
                <a:lnTo>
                  <a:pt x="330" y="280"/>
                </a:lnTo>
                <a:lnTo>
                  <a:pt x="333" y="237"/>
                </a:lnTo>
                <a:lnTo>
                  <a:pt x="258" y="306"/>
                </a:lnTo>
                <a:lnTo>
                  <a:pt x="237" y="318"/>
                </a:lnTo>
                <a:lnTo>
                  <a:pt x="245" y="289"/>
                </a:lnTo>
                <a:lnTo>
                  <a:pt x="201" y="340"/>
                </a:lnTo>
                <a:lnTo>
                  <a:pt x="162" y="346"/>
                </a:lnTo>
                <a:lnTo>
                  <a:pt x="173" y="328"/>
                </a:lnTo>
                <a:lnTo>
                  <a:pt x="130" y="362"/>
                </a:lnTo>
                <a:lnTo>
                  <a:pt x="112" y="360"/>
                </a:lnTo>
                <a:lnTo>
                  <a:pt x="113" y="344"/>
                </a:lnTo>
                <a:lnTo>
                  <a:pt x="64" y="404"/>
                </a:lnTo>
                <a:lnTo>
                  <a:pt x="67" y="389"/>
                </a:lnTo>
                <a:lnTo>
                  <a:pt x="20" y="425"/>
                </a:lnTo>
                <a:lnTo>
                  <a:pt x="0" y="425"/>
                </a:lnTo>
                <a:lnTo>
                  <a:pt x="27" y="374"/>
                </a:lnTo>
                <a:lnTo>
                  <a:pt x="62" y="321"/>
                </a:lnTo>
                <a:lnTo>
                  <a:pt x="74" y="281"/>
                </a:lnTo>
                <a:lnTo>
                  <a:pt x="108" y="253"/>
                </a:lnTo>
                <a:lnTo>
                  <a:pt x="75" y="270"/>
                </a:lnTo>
                <a:lnTo>
                  <a:pt x="109" y="212"/>
                </a:lnTo>
                <a:lnTo>
                  <a:pt x="130" y="199"/>
                </a:lnTo>
                <a:lnTo>
                  <a:pt x="103" y="203"/>
                </a:lnTo>
                <a:lnTo>
                  <a:pt x="144" y="128"/>
                </a:lnTo>
                <a:lnTo>
                  <a:pt x="160" y="124"/>
                </a:lnTo>
                <a:lnTo>
                  <a:pt x="191" y="69"/>
                </a:lnTo>
                <a:lnTo>
                  <a:pt x="230" y="64"/>
                </a:lnTo>
                <a:lnTo>
                  <a:pt x="209" y="52"/>
                </a:lnTo>
                <a:lnTo>
                  <a:pt x="267" y="21"/>
                </a:lnTo>
                <a:lnTo>
                  <a:pt x="288" y="8"/>
                </a:lnTo>
                <a:lnTo>
                  <a:pt x="241" y="11"/>
                </a:lnTo>
                <a:lnTo>
                  <a:pt x="212" y="8"/>
                </a:lnTo>
                <a:lnTo>
                  <a:pt x="186" y="1"/>
                </a:lnTo>
                <a:lnTo>
                  <a:pt x="560" y="0"/>
                </a:lnTo>
                <a:lnTo>
                  <a:pt x="711" y="0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99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6" name="Freeform 20"/>
          <p:cNvSpPr>
            <a:spLocks/>
          </p:cNvSpPr>
          <p:nvPr/>
        </p:nvSpPr>
        <p:spPr bwMode="gray">
          <a:xfrm>
            <a:off x="6910388" y="0"/>
            <a:ext cx="1185862" cy="544513"/>
          </a:xfrm>
          <a:custGeom>
            <a:avLst/>
            <a:gdLst>
              <a:gd name="T0" fmla="*/ 430 w 1148"/>
              <a:gd name="T1" fmla="*/ 3 h 528"/>
              <a:gd name="T2" fmla="*/ 793 w 1148"/>
              <a:gd name="T3" fmla="*/ 0 h 528"/>
              <a:gd name="T4" fmla="*/ 880 w 1148"/>
              <a:gd name="T5" fmla="*/ 25 h 528"/>
              <a:gd name="T6" fmla="*/ 933 w 1148"/>
              <a:gd name="T7" fmla="*/ 59 h 528"/>
              <a:gd name="T8" fmla="*/ 960 w 1148"/>
              <a:gd name="T9" fmla="*/ 63 h 528"/>
              <a:gd name="T10" fmla="*/ 954 w 1148"/>
              <a:gd name="T11" fmla="*/ 90 h 528"/>
              <a:gd name="T12" fmla="*/ 1025 w 1148"/>
              <a:gd name="T13" fmla="*/ 95 h 528"/>
              <a:gd name="T14" fmla="*/ 1102 w 1148"/>
              <a:gd name="T15" fmla="*/ 110 h 528"/>
              <a:gd name="T16" fmla="*/ 1089 w 1148"/>
              <a:gd name="T17" fmla="*/ 154 h 528"/>
              <a:gd name="T18" fmla="*/ 1050 w 1148"/>
              <a:gd name="T19" fmla="*/ 158 h 528"/>
              <a:gd name="T20" fmla="*/ 1026 w 1148"/>
              <a:gd name="T21" fmla="*/ 155 h 528"/>
              <a:gd name="T22" fmla="*/ 828 w 1148"/>
              <a:gd name="T23" fmla="*/ 184 h 528"/>
              <a:gd name="T24" fmla="*/ 679 w 1148"/>
              <a:gd name="T25" fmla="*/ 164 h 528"/>
              <a:gd name="T26" fmla="*/ 786 w 1148"/>
              <a:gd name="T27" fmla="*/ 253 h 528"/>
              <a:gd name="T28" fmla="*/ 771 w 1148"/>
              <a:gd name="T29" fmla="*/ 279 h 528"/>
              <a:gd name="T30" fmla="*/ 816 w 1148"/>
              <a:gd name="T31" fmla="*/ 336 h 528"/>
              <a:gd name="T32" fmla="*/ 774 w 1148"/>
              <a:gd name="T33" fmla="*/ 316 h 528"/>
              <a:gd name="T34" fmla="*/ 825 w 1148"/>
              <a:gd name="T35" fmla="*/ 359 h 528"/>
              <a:gd name="T36" fmla="*/ 818 w 1148"/>
              <a:gd name="T37" fmla="*/ 374 h 528"/>
              <a:gd name="T38" fmla="*/ 827 w 1148"/>
              <a:gd name="T39" fmla="*/ 414 h 528"/>
              <a:gd name="T40" fmla="*/ 872 w 1148"/>
              <a:gd name="T41" fmla="*/ 488 h 528"/>
              <a:gd name="T42" fmla="*/ 837 w 1148"/>
              <a:gd name="T43" fmla="*/ 484 h 528"/>
              <a:gd name="T44" fmla="*/ 803 w 1148"/>
              <a:gd name="T45" fmla="*/ 455 h 528"/>
              <a:gd name="T46" fmla="*/ 743 w 1148"/>
              <a:gd name="T47" fmla="*/ 415 h 528"/>
              <a:gd name="T48" fmla="*/ 729 w 1148"/>
              <a:gd name="T49" fmla="*/ 418 h 528"/>
              <a:gd name="T50" fmla="*/ 727 w 1148"/>
              <a:gd name="T51" fmla="*/ 431 h 528"/>
              <a:gd name="T52" fmla="*/ 662 w 1148"/>
              <a:gd name="T53" fmla="*/ 381 h 528"/>
              <a:gd name="T54" fmla="*/ 621 w 1148"/>
              <a:gd name="T55" fmla="*/ 364 h 528"/>
              <a:gd name="T56" fmla="*/ 532 w 1148"/>
              <a:gd name="T57" fmla="*/ 316 h 528"/>
              <a:gd name="T58" fmla="*/ 521 w 1148"/>
              <a:gd name="T59" fmla="*/ 311 h 528"/>
              <a:gd name="T60" fmla="*/ 470 w 1148"/>
              <a:gd name="T61" fmla="*/ 354 h 528"/>
              <a:gd name="T62" fmla="*/ 448 w 1148"/>
              <a:gd name="T63" fmla="*/ 349 h 528"/>
              <a:gd name="T64" fmla="*/ 405 w 1148"/>
              <a:gd name="T65" fmla="*/ 417 h 528"/>
              <a:gd name="T66" fmla="*/ 384 w 1148"/>
              <a:gd name="T67" fmla="*/ 438 h 528"/>
              <a:gd name="T68" fmla="*/ 357 w 1148"/>
              <a:gd name="T69" fmla="*/ 434 h 528"/>
              <a:gd name="T70" fmla="*/ 340 w 1148"/>
              <a:gd name="T71" fmla="*/ 480 h 528"/>
              <a:gd name="T72" fmla="*/ 301 w 1148"/>
              <a:gd name="T73" fmla="*/ 528 h 528"/>
              <a:gd name="T74" fmla="*/ 295 w 1148"/>
              <a:gd name="T75" fmla="*/ 441 h 528"/>
              <a:gd name="T76" fmla="*/ 296 w 1148"/>
              <a:gd name="T77" fmla="*/ 382 h 528"/>
              <a:gd name="T78" fmla="*/ 273 w 1148"/>
              <a:gd name="T79" fmla="*/ 356 h 528"/>
              <a:gd name="T80" fmla="*/ 261 w 1148"/>
              <a:gd name="T81" fmla="*/ 353 h 528"/>
              <a:gd name="T82" fmla="*/ 268 w 1148"/>
              <a:gd name="T83" fmla="*/ 283 h 528"/>
              <a:gd name="T84" fmla="*/ 296 w 1148"/>
              <a:gd name="T85" fmla="*/ 220 h 528"/>
              <a:gd name="T86" fmla="*/ 304 w 1148"/>
              <a:gd name="T87" fmla="*/ 179 h 528"/>
              <a:gd name="T88" fmla="*/ 274 w 1148"/>
              <a:gd name="T89" fmla="*/ 184 h 528"/>
              <a:gd name="T90" fmla="*/ 217 w 1148"/>
              <a:gd name="T91" fmla="*/ 199 h 528"/>
              <a:gd name="T92" fmla="*/ 165 w 1148"/>
              <a:gd name="T93" fmla="*/ 209 h 528"/>
              <a:gd name="T94" fmla="*/ 130 w 1148"/>
              <a:gd name="T95" fmla="*/ 219 h 528"/>
              <a:gd name="T96" fmla="*/ 66 w 1148"/>
              <a:gd name="T97" fmla="*/ 229 h 528"/>
              <a:gd name="T98" fmla="*/ 72 w 1148"/>
              <a:gd name="T99" fmla="*/ 194 h 528"/>
              <a:gd name="T100" fmla="*/ 121 w 1148"/>
              <a:gd name="T101" fmla="*/ 151 h 528"/>
              <a:gd name="T102" fmla="*/ 222 w 1148"/>
              <a:gd name="T103" fmla="*/ 82 h 528"/>
              <a:gd name="T104" fmla="*/ 233 w 1148"/>
              <a:gd name="T105" fmla="*/ 53 h 528"/>
              <a:gd name="T106" fmla="*/ 210 w 1148"/>
              <a:gd name="T107" fmla="*/ 41 h 528"/>
              <a:gd name="T108" fmla="*/ 188 w 1148"/>
              <a:gd name="T109" fmla="*/ 20 h 528"/>
              <a:gd name="T110" fmla="*/ 320 w 1148"/>
              <a:gd name="T111" fmla="*/ 15 h 528"/>
              <a:gd name="T112" fmla="*/ 422 w 1148"/>
              <a:gd name="T113" fmla="*/ 48 h 528"/>
              <a:gd name="T114" fmla="*/ 446 w 1148"/>
              <a:gd name="T115" fmla="*/ 37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148" h="528">
                <a:moveTo>
                  <a:pt x="446" y="37"/>
                </a:moveTo>
                <a:lnTo>
                  <a:pt x="430" y="3"/>
                </a:lnTo>
                <a:lnTo>
                  <a:pt x="763" y="2"/>
                </a:lnTo>
                <a:lnTo>
                  <a:pt x="793" y="0"/>
                </a:lnTo>
                <a:lnTo>
                  <a:pt x="852" y="24"/>
                </a:lnTo>
                <a:lnTo>
                  <a:pt x="880" y="25"/>
                </a:lnTo>
                <a:lnTo>
                  <a:pt x="923" y="43"/>
                </a:lnTo>
                <a:lnTo>
                  <a:pt x="933" y="59"/>
                </a:lnTo>
                <a:lnTo>
                  <a:pt x="912" y="61"/>
                </a:lnTo>
                <a:lnTo>
                  <a:pt x="960" y="63"/>
                </a:lnTo>
                <a:lnTo>
                  <a:pt x="980" y="79"/>
                </a:lnTo>
                <a:lnTo>
                  <a:pt x="954" y="90"/>
                </a:lnTo>
                <a:lnTo>
                  <a:pt x="995" y="83"/>
                </a:lnTo>
                <a:lnTo>
                  <a:pt x="1025" y="95"/>
                </a:lnTo>
                <a:lnTo>
                  <a:pt x="992" y="101"/>
                </a:lnTo>
                <a:lnTo>
                  <a:pt x="1102" y="110"/>
                </a:lnTo>
                <a:lnTo>
                  <a:pt x="1148" y="153"/>
                </a:lnTo>
                <a:lnTo>
                  <a:pt x="1089" y="154"/>
                </a:lnTo>
                <a:lnTo>
                  <a:pt x="1067" y="147"/>
                </a:lnTo>
                <a:lnTo>
                  <a:pt x="1050" y="158"/>
                </a:lnTo>
                <a:lnTo>
                  <a:pt x="998" y="147"/>
                </a:lnTo>
                <a:lnTo>
                  <a:pt x="1026" y="155"/>
                </a:lnTo>
                <a:lnTo>
                  <a:pt x="986" y="162"/>
                </a:lnTo>
                <a:lnTo>
                  <a:pt x="828" y="184"/>
                </a:lnTo>
                <a:lnTo>
                  <a:pt x="762" y="175"/>
                </a:lnTo>
                <a:lnTo>
                  <a:pt x="679" y="164"/>
                </a:lnTo>
                <a:lnTo>
                  <a:pt x="735" y="181"/>
                </a:lnTo>
                <a:lnTo>
                  <a:pt x="786" y="253"/>
                </a:lnTo>
                <a:lnTo>
                  <a:pt x="799" y="287"/>
                </a:lnTo>
                <a:lnTo>
                  <a:pt x="771" y="279"/>
                </a:lnTo>
                <a:lnTo>
                  <a:pt x="805" y="296"/>
                </a:lnTo>
                <a:lnTo>
                  <a:pt x="816" y="336"/>
                </a:lnTo>
                <a:lnTo>
                  <a:pt x="793" y="319"/>
                </a:lnTo>
                <a:lnTo>
                  <a:pt x="774" y="316"/>
                </a:lnTo>
                <a:lnTo>
                  <a:pt x="816" y="344"/>
                </a:lnTo>
                <a:lnTo>
                  <a:pt x="825" y="359"/>
                </a:lnTo>
                <a:lnTo>
                  <a:pt x="835" y="382"/>
                </a:lnTo>
                <a:lnTo>
                  <a:pt x="818" y="374"/>
                </a:lnTo>
                <a:lnTo>
                  <a:pt x="848" y="420"/>
                </a:lnTo>
                <a:lnTo>
                  <a:pt x="827" y="414"/>
                </a:lnTo>
                <a:lnTo>
                  <a:pt x="852" y="431"/>
                </a:lnTo>
                <a:lnTo>
                  <a:pt x="872" y="488"/>
                </a:lnTo>
                <a:lnTo>
                  <a:pt x="868" y="507"/>
                </a:lnTo>
                <a:lnTo>
                  <a:pt x="837" y="484"/>
                </a:lnTo>
                <a:lnTo>
                  <a:pt x="836" y="502"/>
                </a:lnTo>
                <a:lnTo>
                  <a:pt x="803" y="455"/>
                </a:lnTo>
                <a:lnTo>
                  <a:pt x="809" y="476"/>
                </a:lnTo>
                <a:lnTo>
                  <a:pt x="743" y="415"/>
                </a:lnTo>
                <a:lnTo>
                  <a:pt x="764" y="445"/>
                </a:lnTo>
                <a:lnTo>
                  <a:pt x="729" y="418"/>
                </a:lnTo>
                <a:lnTo>
                  <a:pt x="715" y="401"/>
                </a:lnTo>
                <a:lnTo>
                  <a:pt x="727" y="431"/>
                </a:lnTo>
                <a:lnTo>
                  <a:pt x="677" y="397"/>
                </a:lnTo>
                <a:lnTo>
                  <a:pt x="662" y="381"/>
                </a:lnTo>
                <a:lnTo>
                  <a:pt x="663" y="397"/>
                </a:lnTo>
                <a:lnTo>
                  <a:pt x="621" y="364"/>
                </a:lnTo>
                <a:lnTo>
                  <a:pt x="624" y="382"/>
                </a:lnTo>
                <a:lnTo>
                  <a:pt x="532" y="316"/>
                </a:lnTo>
                <a:lnTo>
                  <a:pt x="527" y="284"/>
                </a:lnTo>
                <a:lnTo>
                  <a:pt x="521" y="311"/>
                </a:lnTo>
                <a:lnTo>
                  <a:pt x="497" y="284"/>
                </a:lnTo>
                <a:lnTo>
                  <a:pt x="470" y="354"/>
                </a:lnTo>
                <a:lnTo>
                  <a:pt x="458" y="370"/>
                </a:lnTo>
                <a:lnTo>
                  <a:pt x="448" y="349"/>
                </a:lnTo>
                <a:lnTo>
                  <a:pt x="438" y="397"/>
                </a:lnTo>
                <a:lnTo>
                  <a:pt x="405" y="417"/>
                </a:lnTo>
                <a:lnTo>
                  <a:pt x="403" y="401"/>
                </a:lnTo>
                <a:lnTo>
                  <a:pt x="384" y="438"/>
                </a:lnTo>
                <a:lnTo>
                  <a:pt x="365" y="445"/>
                </a:lnTo>
                <a:lnTo>
                  <a:pt x="357" y="434"/>
                </a:lnTo>
                <a:lnTo>
                  <a:pt x="347" y="490"/>
                </a:lnTo>
                <a:lnTo>
                  <a:pt x="340" y="480"/>
                </a:lnTo>
                <a:lnTo>
                  <a:pt x="318" y="521"/>
                </a:lnTo>
                <a:lnTo>
                  <a:pt x="301" y="528"/>
                </a:lnTo>
                <a:lnTo>
                  <a:pt x="295" y="486"/>
                </a:lnTo>
                <a:lnTo>
                  <a:pt x="295" y="441"/>
                </a:lnTo>
                <a:lnTo>
                  <a:pt x="282" y="412"/>
                </a:lnTo>
                <a:lnTo>
                  <a:pt x="296" y="382"/>
                </a:lnTo>
                <a:lnTo>
                  <a:pt x="275" y="405"/>
                </a:lnTo>
                <a:lnTo>
                  <a:pt x="273" y="356"/>
                </a:lnTo>
                <a:lnTo>
                  <a:pt x="285" y="340"/>
                </a:lnTo>
                <a:lnTo>
                  <a:pt x="261" y="353"/>
                </a:lnTo>
                <a:lnTo>
                  <a:pt x="254" y="292"/>
                </a:lnTo>
                <a:lnTo>
                  <a:pt x="268" y="283"/>
                </a:lnTo>
                <a:lnTo>
                  <a:pt x="262" y="238"/>
                </a:lnTo>
                <a:lnTo>
                  <a:pt x="296" y="220"/>
                </a:lnTo>
                <a:lnTo>
                  <a:pt x="268" y="220"/>
                </a:lnTo>
                <a:lnTo>
                  <a:pt x="304" y="179"/>
                </a:lnTo>
                <a:lnTo>
                  <a:pt x="317" y="163"/>
                </a:lnTo>
                <a:lnTo>
                  <a:pt x="274" y="184"/>
                </a:lnTo>
                <a:lnTo>
                  <a:pt x="246" y="193"/>
                </a:lnTo>
                <a:lnTo>
                  <a:pt x="217" y="199"/>
                </a:lnTo>
                <a:lnTo>
                  <a:pt x="223" y="181"/>
                </a:lnTo>
                <a:lnTo>
                  <a:pt x="165" y="209"/>
                </a:lnTo>
                <a:lnTo>
                  <a:pt x="172" y="190"/>
                </a:lnTo>
                <a:lnTo>
                  <a:pt x="130" y="219"/>
                </a:lnTo>
                <a:lnTo>
                  <a:pt x="132" y="202"/>
                </a:lnTo>
                <a:lnTo>
                  <a:pt x="66" y="229"/>
                </a:lnTo>
                <a:lnTo>
                  <a:pt x="0" y="248"/>
                </a:lnTo>
                <a:lnTo>
                  <a:pt x="72" y="194"/>
                </a:lnTo>
                <a:lnTo>
                  <a:pt x="105" y="156"/>
                </a:lnTo>
                <a:lnTo>
                  <a:pt x="121" y="151"/>
                </a:lnTo>
                <a:lnTo>
                  <a:pt x="176" y="93"/>
                </a:lnTo>
                <a:lnTo>
                  <a:pt x="222" y="82"/>
                </a:lnTo>
                <a:lnTo>
                  <a:pt x="282" y="63"/>
                </a:lnTo>
                <a:lnTo>
                  <a:pt x="233" y="53"/>
                </a:lnTo>
                <a:lnTo>
                  <a:pt x="249" y="47"/>
                </a:lnTo>
                <a:lnTo>
                  <a:pt x="210" y="41"/>
                </a:lnTo>
                <a:lnTo>
                  <a:pt x="233" y="34"/>
                </a:lnTo>
                <a:lnTo>
                  <a:pt x="188" y="20"/>
                </a:lnTo>
                <a:lnTo>
                  <a:pt x="301" y="3"/>
                </a:lnTo>
                <a:lnTo>
                  <a:pt x="320" y="15"/>
                </a:lnTo>
                <a:lnTo>
                  <a:pt x="342" y="5"/>
                </a:lnTo>
                <a:lnTo>
                  <a:pt x="422" y="48"/>
                </a:lnTo>
                <a:lnTo>
                  <a:pt x="429" y="38"/>
                </a:lnTo>
                <a:lnTo>
                  <a:pt x="446" y="37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99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7" name="Freeform 21"/>
          <p:cNvSpPr>
            <a:spLocks/>
          </p:cNvSpPr>
          <p:nvPr/>
        </p:nvSpPr>
        <p:spPr bwMode="gray">
          <a:xfrm>
            <a:off x="8278813" y="838200"/>
            <a:ext cx="865187" cy="1155700"/>
          </a:xfrm>
          <a:custGeom>
            <a:avLst/>
            <a:gdLst>
              <a:gd name="T0" fmla="*/ 457 w 838"/>
              <a:gd name="T1" fmla="*/ 379 h 1119"/>
              <a:gd name="T2" fmla="*/ 462 w 838"/>
              <a:gd name="T3" fmla="*/ 335 h 1119"/>
              <a:gd name="T4" fmla="*/ 473 w 838"/>
              <a:gd name="T5" fmla="*/ 285 h 1119"/>
              <a:gd name="T6" fmla="*/ 484 w 838"/>
              <a:gd name="T7" fmla="*/ 254 h 1119"/>
              <a:gd name="T8" fmla="*/ 492 w 838"/>
              <a:gd name="T9" fmla="*/ 181 h 1119"/>
              <a:gd name="T10" fmla="*/ 517 w 838"/>
              <a:gd name="T11" fmla="*/ 242 h 1119"/>
              <a:gd name="T12" fmla="*/ 540 w 838"/>
              <a:gd name="T13" fmla="*/ 307 h 1119"/>
              <a:gd name="T14" fmla="*/ 621 w 838"/>
              <a:gd name="T15" fmla="*/ 260 h 1119"/>
              <a:gd name="T16" fmla="*/ 712 w 838"/>
              <a:gd name="T17" fmla="*/ 201 h 1119"/>
              <a:gd name="T18" fmla="*/ 806 w 838"/>
              <a:gd name="T19" fmla="*/ 119 h 1119"/>
              <a:gd name="T20" fmla="*/ 749 w 838"/>
              <a:gd name="T21" fmla="*/ 211 h 1119"/>
              <a:gd name="T22" fmla="*/ 758 w 838"/>
              <a:gd name="T23" fmla="*/ 254 h 1119"/>
              <a:gd name="T24" fmla="*/ 706 w 838"/>
              <a:gd name="T25" fmla="*/ 369 h 1119"/>
              <a:gd name="T26" fmla="*/ 660 w 838"/>
              <a:gd name="T27" fmla="*/ 412 h 1119"/>
              <a:gd name="T28" fmla="*/ 712 w 838"/>
              <a:gd name="T29" fmla="*/ 415 h 1119"/>
              <a:gd name="T30" fmla="*/ 836 w 838"/>
              <a:gd name="T31" fmla="*/ 467 h 1119"/>
              <a:gd name="T32" fmla="*/ 688 w 838"/>
              <a:gd name="T33" fmla="*/ 642 h 1119"/>
              <a:gd name="T34" fmla="*/ 788 w 838"/>
              <a:gd name="T35" fmla="*/ 803 h 1119"/>
              <a:gd name="T36" fmla="*/ 803 w 838"/>
              <a:gd name="T37" fmla="*/ 867 h 1119"/>
              <a:gd name="T38" fmla="*/ 803 w 838"/>
              <a:gd name="T39" fmla="*/ 879 h 1119"/>
              <a:gd name="T40" fmla="*/ 805 w 838"/>
              <a:gd name="T41" fmla="*/ 917 h 1119"/>
              <a:gd name="T42" fmla="*/ 833 w 838"/>
              <a:gd name="T43" fmla="*/ 992 h 1119"/>
              <a:gd name="T44" fmla="*/ 820 w 838"/>
              <a:gd name="T45" fmla="*/ 1060 h 1119"/>
              <a:gd name="T46" fmla="*/ 797 w 838"/>
              <a:gd name="T47" fmla="*/ 1050 h 1119"/>
              <a:gd name="T48" fmla="*/ 729 w 838"/>
              <a:gd name="T49" fmla="*/ 975 h 1119"/>
              <a:gd name="T50" fmla="*/ 685 w 838"/>
              <a:gd name="T51" fmla="*/ 947 h 1119"/>
              <a:gd name="T52" fmla="*/ 637 w 838"/>
              <a:gd name="T53" fmla="*/ 904 h 1119"/>
              <a:gd name="T54" fmla="*/ 560 w 838"/>
              <a:gd name="T55" fmla="*/ 799 h 1119"/>
              <a:gd name="T56" fmla="*/ 511 w 838"/>
              <a:gd name="T57" fmla="*/ 892 h 1119"/>
              <a:gd name="T58" fmla="*/ 484 w 838"/>
              <a:gd name="T59" fmla="*/ 947 h 1119"/>
              <a:gd name="T60" fmla="*/ 438 w 838"/>
              <a:gd name="T61" fmla="*/ 1002 h 1119"/>
              <a:gd name="T62" fmla="*/ 407 w 838"/>
              <a:gd name="T63" fmla="*/ 1069 h 1119"/>
              <a:gd name="T64" fmla="*/ 368 w 838"/>
              <a:gd name="T65" fmla="*/ 1119 h 1119"/>
              <a:gd name="T66" fmla="*/ 353 w 838"/>
              <a:gd name="T67" fmla="*/ 966 h 1119"/>
              <a:gd name="T68" fmla="*/ 344 w 838"/>
              <a:gd name="T69" fmla="*/ 894 h 1119"/>
              <a:gd name="T70" fmla="*/ 329 w 838"/>
              <a:gd name="T71" fmla="*/ 809 h 1119"/>
              <a:gd name="T72" fmla="*/ 364 w 838"/>
              <a:gd name="T73" fmla="*/ 715 h 1119"/>
              <a:gd name="T74" fmla="*/ 382 w 838"/>
              <a:gd name="T75" fmla="*/ 641 h 1119"/>
              <a:gd name="T76" fmla="*/ 296 w 838"/>
              <a:gd name="T77" fmla="*/ 688 h 1119"/>
              <a:gd name="T78" fmla="*/ 260 w 838"/>
              <a:gd name="T79" fmla="*/ 675 h 1119"/>
              <a:gd name="T80" fmla="*/ 170 w 838"/>
              <a:gd name="T81" fmla="*/ 727 h 1119"/>
              <a:gd name="T82" fmla="*/ 203 w 838"/>
              <a:gd name="T83" fmla="*/ 633 h 1119"/>
              <a:gd name="T84" fmla="*/ 302 w 838"/>
              <a:gd name="T85" fmla="*/ 534 h 1119"/>
              <a:gd name="T86" fmla="*/ 325 w 838"/>
              <a:gd name="T87" fmla="*/ 488 h 1119"/>
              <a:gd name="T88" fmla="*/ 273 w 838"/>
              <a:gd name="T89" fmla="*/ 453 h 1119"/>
              <a:gd name="T90" fmla="*/ 403 w 838"/>
              <a:gd name="T91" fmla="*/ 434 h 1119"/>
              <a:gd name="T92" fmla="*/ 0 w 838"/>
              <a:gd name="T93" fmla="*/ 12 h 1119"/>
              <a:gd name="T94" fmla="*/ 377 w 838"/>
              <a:gd name="T95" fmla="*/ 367 h 1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838" h="1119">
                <a:moveTo>
                  <a:pt x="490" y="476"/>
                </a:moveTo>
                <a:lnTo>
                  <a:pt x="478" y="431"/>
                </a:lnTo>
                <a:lnTo>
                  <a:pt x="457" y="379"/>
                </a:lnTo>
                <a:lnTo>
                  <a:pt x="450" y="327"/>
                </a:lnTo>
                <a:lnTo>
                  <a:pt x="455" y="315"/>
                </a:lnTo>
                <a:lnTo>
                  <a:pt x="462" y="335"/>
                </a:lnTo>
                <a:lnTo>
                  <a:pt x="461" y="296"/>
                </a:lnTo>
                <a:lnTo>
                  <a:pt x="470" y="267"/>
                </a:lnTo>
                <a:lnTo>
                  <a:pt x="473" y="285"/>
                </a:lnTo>
                <a:lnTo>
                  <a:pt x="479" y="256"/>
                </a:lnTo>
                <a:lnTo>
                  <a:pt x="478" y="236"/>
                </a:lnTo>
                <a:lnTo>
                  <a:pt x="484" y="254"/>
                </a:lnTo>
                <a:lnTo>
                  <a:pt x="486" y="220"/>
                </a:lnTo>
                <a:lnTo>
                  <a:pt x="493" y="208"/>
                </a:lnTo>
                <a:lnTo>
                  <a:pt x="492" y="181"/>
                </a:lnTo>
                <a:lnTo>
                  <a:pt x="506" y="226"/>
                </a:lnTo>
                <a:lnTo>
                  <a:pt x="511" y="215"/>
                </a:lnTo>
                <a:lnTo>
                  <a:pt x="517" y="242"/>
                </a:lnTo>
                <a:lnTo>
                  <a:pt x="535" y="277"/>
                </a:lnTo>
                <a:lnTo>
                  <a:pt x="538" y="262"/>
                </a:lnTo>
                <a:lnTo>
                  <a:pt x="540" y="307"/>
                </a:lnTo>
                <a:lnTo>
                  <a:pt x="549" y="352"/>
                </a:lnTo>
                <a:lnTo>
                  <a:pt x="579" y="284"/>
                </a:lnTo>
                <a:lnTo>
                  <a:pt x="621" y="260"/>
                </a:lnTo>
                <a:lnTo>
                  <a:pt x="635" y="237"/>
                </a:lnTo>
                <a:lnTo>
                  <a:pt x="709" y="185"/>
                </a:lnTo>
                <a:lnTo>
                  <a:pt x="712" y="201"/>
                </a:lnTo>
                <a:lnTo>
                  <a:pt x="729" y="161"/>
                </a:lnTo>
                <a:lnTo>
                  <a:pt x="819" y="89"/>
                </a:lnTo>
                <a:lnTo>
                  <a:pt x="806" y="119"/>
                </a:lnTo>
                <a:lnTo>
                  <a:pt x="772" y="167"/>
                </a:lnTo>
                <a:lnTo>
                  <a:pt x="788" y="161"/>
                </a:lnTo>
                <a:lnTo>
                  <a:pt x="749" y="211"/>
                </a:lnTo>
                <a:lnTo>
                  <a:pt x="767" y="206"/>
                </a:lnTo>
                <a:lnTo>
                  <a:pt x="734" y="264"/>
                </a:lnTo>
                <a:lnTo>
                  <a:pt x="758" y="254"/>
                </a:lnTo>
                <a:lnTo>
                  <a:pt x="709" y="338"/>
                </a:lnTo>
                <a:lnTo>
                  <a:pt x="734" y="333"/>
                </a:lnTo>
                <a:lnTo>
                  <a:pt x="706" y="369"/>
                </a:lnTo>
                <a:lnTo>
                  <a:pt x="687" y="371"/>
                </a:lnTo>
                <a:lnTo>
                  <a:pt x="706" y="375"/>
                </a:lnTo>
                <a:lnTo>
                  <a:pt x="660" y="412"/>
                </a:lnTo>
                <a:lnTo>
                  <a:pt x="680" y="411"/>
                </a:lnTo>
                <a:lnTo>
                  <a:pt x="626" y="442"/>
                </a:lnTo>
                <a:lnTo>
                  <a:pt x="712" y="415"/>
                </a:lnTo>
                <a:lnTo>
                  <a:pt x="759" y="430"/>
                </a:lnTo>
                <a:lnTo>
                  <a:pt x="784" y="426"/>
                </a:lnTo>
                <a:lnTo>
                  <a:pt x="836" y="467"/>
                </a:lnTo>
                <a:lnTo>
                  <a:pt x="834" y="655"/>
                </a:lnTo>
                <a:lnTo>
                  <a:pt x="757" y="657"/>
                </a:lnTo>
                <a:lnTo>
                  <a:pt x="688" y="642"/>
                </a:lnTo>
                <a:lnTo>
                  <a:pt x="734" y="665"/>
                </a:lnTo>
                <a:lnTo>
                  <a:pt x="777" y="758"/>
                </a:lnTo>
                <a:lnTo>
                  <a:pt x="788" y="803"/>
                </a:lnTo>
                <a:lnTo>
                  <a:pt x="765" y="793"/>
                </a:lnTo>
                <a:lnTo>
                  <a:pt x="793" y="814"/>
                </a:lnTo>
                <a:lnTo>
                  <a:pt x="803" y="867"/>
                </a:lnTo>
                <a:lnTo>
                  <a:pt x="784" y="845"/>
                </a:lnTo>
                <a:lnTo>
                  <a:pt x="768" y="841"/>
                </a:lnTo>
                <a:lnTo>
                  <a:pt x="803" y="879"/>
                </a:lnTo>
                <a:lnTo>
                  <a:pt x="811" y="897"/>
                </a:lnTo>
                <a:lnTo>
                  <a:pt x="819" y="928"/>
                </a:lnTo>
                <a:lnTo>
                  <a:pt x="805" y="917"/>
                </a:lnTo>
                <a:lnTo>
                  <a:pt x="830" y="978"/>
                </a:lnTo>
                <a:lnTo>
                  <a:pt x="812" y="970"/>
                </a:lnTo>
                <a:lnTo>
                  <a:pt x="833" y="992"/>
                </a:lnTo>
                <a:lnTo>
                  <a:pt x="838" y="1018"/>
                </a:lnTo>
                <a:lnTo>
                  <a:pt x="838" y="1084"/>
                </a:lnTo>
                <a:lnTo>
                  <a:pt x="820" y="1060"/>
                </a:lnTo>
                <a:lnTo>
                  <a:pt x="819" y="1085"/>
                </a:lnTo>
                <a:lnTo>
                  <a:pt x="791" y="1023"/>
                </a:lnTo>
                <a:lnTo>
                  <a:pt x="797" y="1050"/>
                </a:lnTo>
                <a:lnTo>
                  <a:pt x="741" y="971"/>
                </a:lnTo>
                <a:lnTo>
                  <a:pt x="759" y="1011"/>
                </a:lnTo>
                <a:lnTo>
                  <a:pt x="729" y="975"/>
                </a:lnTo>
                <a:lnTo>
                  <a:pt x="717" y="953"/>
                </a:lnTo>
                <a:lnTo>
                  <a:pt x="728" y="991"/>
                </a:lnTo>
                <a:lnTo>
                  <a:pt x="685" y="947"/>
                </a:lnTo>
                <a:lnTo>
                  <a:pt x="673" y="926"/>
                </a:lnTo>
                <a:lnTo>
                  <a:pt x="674" y="948"/>
                </a:lnTo>
                <a:lnTo>
                  <a:pt x="637" y="904"/>
                </a:lnTo>
                <a:lnTo>
                  <a:pt x="641" y="927"/>
                </a:lnTo>
                <a:lnTo>
                  <a:pt x="563" y="841"/>
                </a:lnTo>
                <a:lnTo>
                  <a:pt x="560" y="799"/>
                </a:lnTo>
                <a:lnTo>
                  <a:pt x="554" y="835"/>
                </a:lnTo>
                <a:lnTo>
                  <a:pt x="534" y="798"/>
                </a:lnTo>
                <a:lnTo>
                  <a:pt x="511" y="892"/>
                </a:lnTo>
                <a:lnTo>
                  <a:pt x="500" y="912"/>
                </a:lnTo>
                <a:lnTo>
                  <a:pt x="492" y="885"/>
                </a:lnTo>
                <a:lnTo>
                  <a:pt x="484" y="947"/>
                </a:lnTo>
                <a:lnTo>
                  <a:pt x="455" y="974"/>
                </a:lnTo>
                <a:lnTo>
                  <a:pt x="454" y="953"/>
                </a:lnTo>
                <a:lnTo>
                  <a:pt x="438" y="1002"/>
                </a:lnTo>
                <a:lnTo>
                  <a:pt x="422" y="1009"/>
                </a:lnTo>
                <a:lnTo>
                  <a:pt x="415" y="996"/>
                </a:lnTo>
                <a:lnTo>
                  <a:pt x="407" y="1069"/>
                </a:lnTo>
                <a:lnTo>
                  <a:pt x="401" y="1056"/>
                </a:lnTo>
                <a:lnTo>
                  <a:pt x="384" y="1109"/>
                </a:lnTo>
                <a:lnTo>
                  <a:pt x="368" y="1119"/>
                </a:lnTo>
                <a:lnTo>
                  <a:pt x="363" y="1064"/>
                </a:lnTo>
                <a:lnTo>
                  <a:pt x="363" y="1005"/>
                </a:lnTo>
                <a:lnTo>
                  <a:pt x="353" y="966"/>
                </a:lnTo>
                <a:lnTo>
                  <a:pt x="364" y="927"/>
                </a:lnTo>
                <a:lnTo>
                  <a:pt x="347" y="958"/>
                </a:lnTo>
                <a:lnTo>
                  <a:pt x="344" y="894"/>
                </a:lnTo>
                <a:lnTo>
                  <a:pt x="355" y="873"/>
                </a:lnTo>
                <a:lnTo>
                  <a:pt x="335" y="889"/>
                </a:lnTo>
                <a:lnTo>
                  <a:pt x="329" y="809"/>
                </a:lnTo>
                <a:lnTo>
                  <a:pt x="340" y="798"/>
                </a:lnTo>
                <a:lnTo>
                  <a:pt x="336" y="739"/>
                </a:lnTo>
                <a:lnTo>
                  <a:pt x="364" y="715"/>
                </a:lnTo>
                <a:lnTo>
                  <a:pt x="342" y="716"/>
                </a:lnTo>
                <a:lnTo>
                  <a:pt x="370" y="661"/>
                </a:lnTo>
                <a:lnTo>
                  <a:pt x="382" y="641"/>
                </a:lnTo>
                <a:lnTo>
                  <a:pt x="346" y="667"/>
                </a:lnTo>
                <a:lnTo>
                  <a:pt x="322" y="679"/>
                </a:lnTo>
                <a:lnTo>
                  <a:pt x="296" y="688"/>
                </a:lnTo>
                <a:lnTo>
                  <a:pt x="302" y="664"/>
                </a:lnTo>
                <a:lnTo>
                  <a:pt x="254" y="700"/>
                </a:lnTo>
                <a:lnTo>
                  <a:pt x="260" y="675"/>
                </a:lnTo>
                <a:lnTo>
                  <a:pt x="225" y="714"/>
                </a:lnTo>
                <a:lnTo>
                  <a:pt x="226" y="691"/>
                </a:lnTo>
                <a:lnTo>
                  <a:pt x="170" y="727"/>
                </a:lnTo>
                <a:lnTo>
                  <a:pt x="114" y="753"/>
                </a:lnTo>
                <a:lnTo>
                  <a:pt x="175" y="682"/>
                </a:lnTo>
                <a:lnTo>
                  <a:pt x="203" y="633"/>
                </a:lnTo>
                <a:lnTo>
                  <a:pt x="217" y="625"/>
                </a:lnTo>
                <a:lnTo>
                  <a:pt x="263" y="550"/>
                </a:lnTo>
                <a:lnTo>
                  <a:pt x="302" y="534"/>
                </a:lnTo>
                <a:lnTo>
                  <a:pt x="353" y="509"/>
                </a:lnTo>
                <a:lnTo>
                  <a:pt x="311" y="498"/>
                </a:lnTo>
                <a:lnTo>
                  <a:pt x="325" y="488"/>
                </a:lnTo>
                <a:lnTo>
                  <a:pt x="292" y="480"/>
                </a:lnTo>
                <a:lnTo>
                  <a:pt x="310" y="472"/>
                </a:lnTo>
                <a:lnTo>
                  <a:pt x="273" y="453"/>
                </a:lnTo>
                <a:lnTo>
                  <a:pt x="368" y="430"/>
                </a:lnTo>
                <a:lnTo>
                  <a:pt x="384" y="447"/>
                </a:lnTo>
                <a:lnTo>
                  <a:pt x="403" y="434"/>
                </a:lnTo>
                <a:lnTo>
                  <a:pt x="471" y="491"/>
                </a:lnTo>
                <a:lnTo>
                  <a:pt x="202" y="196"/>
                </a:lnTo>
                <a:lnTo>
                  <a:pt x="0" y="12"/>
                </a:lnTo>
                <a:lnTo>
                  <a:pt x="29" y="0"/>
                </a:lnTo>
                <a:lnTo>
                  <a:pt x="211" y="186"/>
                </a:lnTo>
                <a:lnTo>
                  <a:pt x="377" y="367"/>
                </a:lnTo>
                <a:lnTo>
                  <a:pt x="477" y="477"/>
                </a:lnTo>
                <a:lnTo>
                  <a:pt x="490" y="476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FF33"/>
              </a:gs>
            </a:gsLst>
            <a:lin ang="0" scaled="1"/>
          </a:gradFill>
          <a:ln w="9525" cap="flat" cmpd="sng">
            <a:solidFill>
              <a:srgbClr val="FF996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8" name="Rectangle 22"/>
          <p:cNvSpPr>
            <a:spLocks noGrp="1" noChangeArrowheads="1"/>
          </p:cNvSpPr>
          <p:nvPr>
            <p:ph type="body" idx="1"/>
          </p:nvPr>
        </p:nvSpPr>
        <p:spPr bwMode="gray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9479" name="Rectangle 23"/>
          <p:cNvSpPr>
            <a:spLocks noGrp="1" noChangeArrowheads="1"/>
          </p:cNvSpPr>
          <p:nvPr>
            <p:ph type="title"/>
          </p:nvPr>
        </p:nvSpPr>
        <p:spPr bwMode="gray">
          <a:xfrm>
            <a:off x="685800" y="457200"/>
            <a:ext cx="7848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3200" b="1" kern="1200">
          <a:solidFill>
            <a:srgbClr val="5E2F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200" b="1">
          <a:solidFill>
            <a:srgbClr val="5E2F00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3200" b="1">
          <a:solidFill>
            <a:srgbClr val="5E2F00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3200" b="1">
          <a:solidFill>
            <a:srgbClr val="5E2F00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3200" b="1">
          <a:solidFill>
            <a:srgbClr val="5E2F00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 b="1">
          <a:solidFill>
            <a:srgbClr val="5E2F00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 b="1">
          <a:solidFill>
            <a:srgbClr val="5E2F00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 b="1">
          <a:solidFill>
            <a:srgbClr val="5E2F00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 b="1">
          <a:solidFill>
            <a:srgbClr val="5E2F00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rgbClr val="5E2F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rgbClr val="5E2F00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rgbClr val="5E2F00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rgbClr val="5E2F00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rgbClr val="5E2F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16113"/>
            <a:ext cx="7773987" cy="1665287"/>
          </a:xfrm>
        </p:spPr>
        <p:txBody>
          <a:bodyPr/>
          <a:lstStyle/>
          <a:p>
            <a:r>
              <a:rPr lang="ja-JP" altLang="en-US" sz="4000"/>
              <a:t>ガジェット・マスターへの</a:t>
            </a:r>
            <a:br>
              <a:rPr lang="ja-JP" altLang="en-US" sz="4000"/>
            </a:br>
            <a:r>
              <a:rPr lang="ja-JP" altLang="en-US" sz="4000"/>
              <a:t>まわり道！？</a:t>
            </a:r>
            <a:br>
              <a:rPr lang="ja-JP" altLang="en-US" sz="4000"/>
            </a:br>
            <a:r>
              <a:rPr lang="ja-JP" altLang="en-US" sz="3200"/>
              <a:t>～</a:t>
            </a:r>
            <a:r>
              <a:rPr lang="en-US" altLang="ja-JP" sz="3200"/>
              <a:t>Ajax</a:t>
            </a:r>
            <a:r>
              <a:rPr lang="ja-JP" altLang="en-US" sz="3200"/>
              <a:t>を理解しよう～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4365625"/>
            <a:ext cx="6400800" cy="1752600"/>
          </a:xfrm>
        </p:spPr>
        <p:txBody>
          <a:bodyPr/>
          <a:lstStyle/>
          <a:p>
            <a:r>
              <a:rPr lang="ja-JP" altLang="en-US"/>
              <a:t>平成１９年１１月１５日</a:t>
            </a:r>
          </a:p>
          <a:p>
            <a:r>
              <a:rPr lang="ja-JP" altLang="en-US"/>
              <a:t>図書系のための</a:t>
            </a:r>
          </a:p>
          <a:p>
            <a:r>
              <a:rPr lang="ja-JP" altLang="en-US"/>
              <a:t>アプリケーション開発講習会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549275"/>
            <a:ext cx="6048375" cy="990600"/>
          </a:xfrm>
        </p:spPr>
        <p:txBody>
          <a:bodyPr/>
          <a:lstStyle/>
          <a:p>
            <a:r>
              <a:rPr lang="ja-JP" altLang="en-US"/>
              <a:t>東大</a:t>
            </a:r>
            <a:r>
              <a:rPr lang="en-US" altLang="ja-JP"/>
              <a:t>OPAC</a:t>
            </a:r>
            <a:r>
              <a:rPr lang="ja-JP" altLang="en-US"/>
              <a:t>ガジェット　構成案例</a:t>
            </a:r>
          </a:p>
        </p:txBody>
      </p:sp>
      <p:pic>
        <p:nvPicPr>
          <p:cNvPr id="23556" name="Picture 4" descr="MCj040415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75" y="1963738"/>
            <a:ext cx="1136650" cy="1141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8" name="Picture 6" descr="MCj039655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565400"/>
            <a:ext cx="1173162" cy="1166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5384800" y="3105150"/>
            <a:ext cx="1800225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OPAC</a:t>
            </a:r>
            <a:r>
              <a:rPr lang="ja-JP" altLang="en-US"/>
              <a:t>サーバ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704850" y="3897313"/>
            <a:ext cx="2951163" cy="360362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ガジェットを入れた</a:t>
            </a:r>
            <a:r>
              <a:rPr lang="en-US" altLang="ja-JP"/>
              <a:t>PC</a:t>
            </a:r>
          </a:p>
        </p:txBody>
      </p:sp>
      <p:cxnSp>
        <p:nvCxnSpPr>
          <p:cNvPr id="23562" name="AutoShape 10"/>
          <p:cNvCxnSpPr>
            <a:cxnSpLocks noChangeShapeType="1"/>
          </p:cNvCxnSpPr>
          <p:nvPr/>
        </p:nvCxnSpPr>
        <p:spPr bwMode="auto">
          <a:xfrm flipV="1">
            <a:off x="3152775" y="2384425"/>
            <a:ext cx="2087563" cy="504825"/>
          </a:xfrm>
          <a:prstGeom prst="curvedConnector3">
            <a:avLst>
              <a:gd name="adj1" fmla="val 4996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567" name="AutoShape 15"/>
          <p:cNvSpPr>
            <a:spLocks noChangeArrowheads="1"/>
          </p:cNvSpPr>
          <p:nvPr/>
        </p:nvSpPr>
        <p:spPr bwMode="auto">
          <a:xfrm>
            <a:off x="395288" y="5661025"/>
            <a:ext cx="8208962" cy="792163"/>
          </a:xfrm>
          <a:prstGeom prst="horizontalScroll">
            <a:avLst>
              <a:gd name="adj" fmla="val 12500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通常の</a:t>
            </a:r>
            <a:r>
              <a:rPr lang="en-US" altLang="ja-JP"/>
              <a:t>OPAC</a:t>
            </a:r>
            <a:r>
              <a:rPr lang="ja-JP" altLang="en-US"/>
              <a:t>ではなく</a:t>
            </a:r>
            <a:r>
              <a:rPr lang="en-US" altLang="ja-JP"/>
              <a:t>i-mode OPAC</a:t>
            </a:r>
            <a:r>
              <a:rPr lang="ja-JP" altLang="en-US"/>
              <a:t>のほうがガジェット向きかも</a:t>
            </a:r>
          </a:p>
        </p:txBody>
      </p:sp>
      <p:sp>
        <p:nvSpPr>
          <p:cNvPr id="23568" name="AutoShape 16"/>
          <p:cNvSpPr>
            <a:spLocks noChangeArrowheads="1"/>
          </p:cNvSpPr>
          <p:nvPr/>
        </p:nvSpPr>
        <p:spPr bwMode="auto">
          <a:xfrm>
            <a:off x="1835150" y="1773238"/>
            <a:ext cx="4608513" cy="360362"/>
          </a:xfrm>
          <a:prstGeom prst="flowChart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000"/>
              <a:t>OPAC</a:t>
            </a:r>
            <a:r>
              <a:rPr lang="ja-JP" altLang="en-US" sz="2000"/>
              <a:t>データを直に取り込むルート</a:t>
            </a:r>
          </a:p>
        </p:txBody>
      </p:sp>
      <p:grpSp>
        <p:nvGrpSpPr>
          <p:cNvPr id="23570" name="Group 18"/>
          <p:cNvGrpSpPr>
            <a:grpSpLocks/>
          </p:cNvGrpSpPr>
          <p:nvPr/>
        </p:nvGrpSpPr>
        <p:grpSpPr bwMode="auto">
          <a:xfrm>
            <a:off x="2051050" y="3465513"/>
            <a:ext cx="6142038" cy="2014537"/>
            <a:chOff x="1292" y="2183"/>
            <a:chExt cx="3869" cy="1269"/>
          </a:xfrm>
        </p:grpSpPr>
        <p:pic>
          <p:nvPicPr>
            <p:cNvPr id="23557" name="Picture 5" descr="MCj03980390000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9" y="2772"/>
              <a:ext cx="550" cy="5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560" name="Rectangle 8"/>
            <p:cNvSpPr>
              <a:spLocks noChangeArrowheads="1"/>
            </p:cNvSpPr>
            <p:nvPr/>
          </p:nvSpPr>
          <p:spPr bwMode="auto">
            <a:xfrm>
              <a:off x="3437" y="3271"/>
              <a:ext cx="1134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/>
                <a:t>講習会サーバ</a:t>
              </a:r>
            </a:p>
          </p:txBody>
        </p:sp>
        <p:cxnSp>
          <p:nvCxnSpPr>
            <p:cNvPr id="23563" name="AutoShape 11"/>
            <p:cNvCxnSpPr>
              <a:cxnSpLocks noChangeShapeType="1"/>
            </p:cNvCxnSpPr>
            <p:nvPr/>
          </p:nvCxnSpPr>
          <p:spPr bwMode="auto">
            <a:xfrm>
              <a:off x="2031" y="2183"/>
              <a:ext cx="1406" cy="771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564" name="AutoShape 12"/>
            <p:cNvSpPr>
              <a:spLocks noChangeArrowheads="1"/>
            </p:cNvSpPr>
            <p:nvPr/>
          </p:nvSpPr>
          <p:spPr bwMode="auto">
            <a:xfrm rot="5400000">
              <a:off x="3755" y="2273"/>
              <a:ext cx="408" cy="318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566" name="Rectangle 14"/>
            <p:cNvSpPr>
              <a:spLocks noChangeArrowheads="1"/>
            </p:cNvSpPr>
            <p:nvPr/>
          </p:nvSpPr>
          <p:spPr bwMode="auto">
            <a:xfrm>
              <a:off x="4118" y="2364"/>
              <a:ext cx="1043" cy="22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ja-JP" sz="2000"/>
                <a:t>OPAC</a:t>
              </a:r>
              <a:r>
                <a:rPr lang="ja-JP" altLang="en-US" sz="2000"/>
                <a:t>データ</a:t>
              </a:r>
            </a:p>
          </p:txBody>
        </p:sp>
        <p:sp>
          <p:nvSpPr>
            <p:cNvPr id="23569" name="AutoShape 17"/>
            <p:cNvSpPr>
              <a:spLocks noChangeArrowheads="1"/>
            </p:cNvSpPr>
            <p:nvPr/>
          </p:nvSpPr>
          <p:spPr bwMode="auto">
            <a:xfrm>
              <a:off x="1292" y="3067"/>
              <a:ext cx="2314" cy="182"/>
            </a:xfrm>
            <a:prstGeom prst="flowChartProcess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ja-JP" altLang="en-US" sz="2000"/>
                <a:t>いったん、</a:t>
              </a:r>
              <a:r>
                <a:rPr lang="en-US" altLang="ja-JP" sz="2000"/>
                <a:t>OPAC</a:t>
              </a:r>
              <a:r>
                <a:rPr lang="ja-JP" altLang="en-US" sz="2000"/>
                <a:t>データを講習会</a:t>
              </a:r>
            </a:p>
            <a:p>
              <a:r>
                <a:rPr lang="ja-JP" altLang="en-US" sz="2000"/>
                <a:t>サーバで加工するルート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800"/>
              <a:t>サーバから送るデータ形式</a:t>
            </a:r>
            <a:r>
              <a:rPr lang="en-US" altLang="ja-JP" sz="2800"/>
              <a:t>(HTML</a:t>
            </a:r>
            <a:r>
              <a:rPr lang="ja-JP" altLang="en-US" sz="2800"/>
              <a:t>以外）の考察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41438"/>
            <a:ext cx="7772400" cy="43307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ja-JP" sz="2800"/>
              <a:t>XML</a:t>
            </a:r>
          </a:p>
          <a:p>
            <a:pPr lvl="1">
              <a:lnSpc>
                <a:spcPct val="80000"/>
              </a:lnSpc>
            </a:pPr>
            <a:r>
              <a:rPr lang="en-US" altLang="ja-JP" sz="2400"/>
              <a:t>WebAPI</a:t>
            </a:r>
            <a:r>
              <a:rPr lang="ja-JP" altLang="en-US" sz="2400"/>
              <a:t>や、</a:t>
            </a:r>
            <a:r>
              <a:rPr lang="en-US" altLang="ja-JP" sz="2400"/>
              <a:t>Ajax</a:t>
            </a:r>
            <a:r>
              <a:rPr lang="ja-JP" altLang="en-US" sz="2400"/>
              <a:t>では基本だが扱いは面倒</a:t>
            </a:r>
          </a:p>
          <a:p>
            <a:pPr lvl="1">
              <a:lnSpc>
                <a:spcPct val="80000"/>
              </a:lnSpc>
            </a:pPr>
            <a:r>
              <a:rPr lang="ja-JP" altLang="en-US" sz="2400"/>
              <a:t>かなりわかりにくい上に、</a:t>
            </a:r>
            <a:r>
              <a:rPr lang="en-US" altLang="ja-JP" sz="2400"/>
              <a:t>Web</a:t>
            </a:r>
            <a:r>
              <a:rPr lang="ja-JP" altLang="en-US" sz="2400"/>
              <a:t>ブラウザ依存の部分あり。</a:t>
            </a:r>
          </a:p>
          <a:p>
            <a:pPr>
              <a:lnSpc>
                <a:spcPct val="80000"/>
              </a:lnSpc>
            </a:pPr>
            <a:r>
              <a:rPr lang="en-US" altLang="ja-JP" sz="2800"/>
              <a:t>JSON</a:t>
            </a:r>
          </a:p>
          <a:p>
            <a:pPr lvl="1">
              <a:lnSpc>
                <a:spcPct val="80000"/>
              </a:lnSpc>
            </a:pPr>
            <a:r>
              <a:rPr lang="ja-JP" altLang="en-US" sz="2400"/>
              <a:t>最近はやりつつあるようです。</a:t>
            </a:r>
            <a:r>
              <a:rPr lang="en-US" altLang="ja-JP" sz="2400"/>
              <a:t>JavaScript</a:t>
            </a:r>
            <a:r>
              <a:rPr lang="ja-JP" altLang="en-US" sz="2400"/>
              <a:t>の変数にコマンドひとつで変換可能</a:t>
            </a:r>
          </a:p>
          <a:p>
            <a:pPr lvl="1">
              <a:lnSpc>
                <a:spcPct val="80000"/>
              </a:lnSpc>
            </a:pPr>
            <a:r>
              <a:rPr lang="en-US" altLang="ja-JP" sz="2400"/>
              <a:t>JavaScript</a:t>
            </a:r>
            <a:r>
              <a:rPr lang="ja-JP" altLang="en-US" sz="2400"/>
              <a:t>依存ではないため、前田も</a:t>
            </a:r>
            <a:r>
              <a:rPr lang="en-US" altLang="ja-JP" sz="2400"/>
              <a:t>Perl</a:t>
            </a:r>
            <a:r>
              <a:rPr lang="ja-JP" altLang="en-US" sz="2400"/>
              <a:t>で使ったことがあります。</a:t>
            </a:r>
          </a:p>
          <a:p>
            <a:pPr>
              <a:lnSpc>
                <a:spcPct val="80000"/>
              </a:lnSpc>
            </a:pPr>
            <a:r>
              <a:rPr lang="ja-JP" altLang="en-US" sz="2800"/>
              <a:t>シンプルなテキスト</a:t>
            </a:r>
          </a:p>
          <a:p>
            <a:pPr lvl="1">
              <a:lnSpc>
                <a:spcPct val="80000"/>
              </a:lnSpc>
            </a:pPr>
            <a:r>
              <a:rPr lang="ja-JP" altLang="en-US" sz="2400"/>
              <a:t>「言選</a:t>
            </a:r>
            <a:r>
              <a:rPr lang="en-US" altLang="ja-JP" sz="2400"/>
              <a:t>Web</a:t>
            </a:r>
            <a:r>
              <a:rPr lang="ja-JP" altLang="en-US" sz="2400"/>
              <a:t>」の実行結果は、</a:t>
            </a:r>
            <a:r>
              <a:rPr lang="en-US" altLang="ja-JP" sz="2400"/>
              <a:t>HTML</a:t>
            </a:r>
            <a:r>
              <a:rPr lang="ja-JP" altLang="en-US" sz="2400"/>
              <a:t>ではなく、テキストでかえってきます　→　処理が楽です。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323850" y="5516563"/>
            <a:ext cx="8064500" cy="115252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HTML</a:t>
            </a:r>
            <a:r>
              <a:rPr lang="ja-JP" altLang="en-US"/>
              <a:t>を</a:t>
            </a:r>
            <a:r>
              <a:rPr lang="en-US" altLang="ja-JP"/>
              <a:t>JavaScript</a:t>
            </a:r>
            <a:r>
              <a:rPr lang="ja-JP" altLang="en-US"/>
              <a:t>で加工処理するのは面倒です。そこで、</a:t>
            </a:r>
          </a:p>
          <a:p>
            <a:pPr algn="ctr"/>
            <a:r>
              <a:rPr lang="ja-JP" altLang="en-US"/>
              <a:t>上記のようなデータ形式を使うと話が楽になります。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加工済みの</a:t>
            </a:r>
            <a:r>
              <a:rPr lang="en-US" altLang="ja-JP"/>
              <a:t>HTML</a:t>
            </a:r>
            <a:r>
              <a:rPr lang="ja-JP" altLang="en-US"/>
              <a:t>をそのまま使う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/>
              <a:t>CGI</a:t>
            </a:r>
            <a:r>
              <a:rPr lang="ja-JP" altLang="en-US"/>
              <a:t>側で、すでに加工した形の</a:t>
            </a:r>
            <a:r>
              <a:rPr lang="en-US" altLang="ja-JP"/>
              <a:t>HTML</a:t>
            </a:r>
            <a:r>
              <a:rPr lang="ja-JP" altLang="en-US"/>
              <a:t>を送り、</a:t>
            </a:r>
            <a:r>
              <a:rPr lang="en-US" altLang="ja-JP"/>
              <a:t>Web</a:t>
            </a:r>
            <a:r>
              <a:rPr lang="ja-JP" altLang="en-US"/>
              <a:t>画面の一部を書き換えるのがもっとも簡単です。</a:t>
            </a:r>
          </a:p>
          <a:p>
            <a:pPr>
              <a:lnSpc>
                <a:spcPct val="90000"/>
              </a:lnSpc>
            </a:pPr>
            <a:r>
              <a:rPr lang="ja-JP" altLang="en-US"/>
              <a:t>それには</a:t>
            </a:r>
            <a:r>
              <a:rPr lang="en-US" altLang="ja-JP"/>
              <a:t>JavaScript</a:t>
            </a:r>
            <a:r>
              <a:rPr lang="ja-JP" altLang="en-US"/>
              <a:t>ライブラリ”</a:t>
            </a:r>
            <a:r>
              <a:rPr lang="en-US" altLang="ja-JP"/>
              <a:t>prototype.js”</a:t>
            </a:r>
            <a:r>
              <a:rPr lang="ja-JP" altLang="en-US"/>
              <a:t>が有効です。</a:t>
            </a:r>
            <a:r>
              <a:rPr lang="en-US" altLang="ja-JP"/>
              <a:t>Ruby on Rails</a:t>
            </a:r>
            <a:r>
              <a:rPr lang="ja-JP" altLang="en-US"/>
              <a:t>でも基本は、 ”</a:t>
            </a:r>
            <a:r>
              <a:rPr lang="en-US" altLang="ja-JP"/>
              <a:t>prototype.js”</a:t>
            </a:r>
            <a:r>
              <a:rPr lang="ja-JP" altLang="en-US"/>
              <a:t>のはずです。</a:t>
            </a:r>
          </a:p>
          <a:p>
            <a:pPr>
              <a:lnSpc>
                <a:spcPct val="90000"/>
              </a:lnSpc>
            </a:pPr>
            <a:r>
              <a:rPr lang="ja-JP" altLang="en-US"/>
              <a:t>サンプル</a:t>
            </a:r>
          </a:p>
          <a:p>
            <a:pPr lvl="1">
              <a:lnSpc>
                <a:spcPct val="90000"/>
              </a:lnSpc>
            </a:pPr>
            <a:r>
              <a:rPr lang="en-US" altLang="ja-JP"/>
              <a:t>https://133.11.199.14/mbc/maeda/form2.html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サンプル</a:t>
            </a:r>
            <a:r>
              <a:rPr lang="en-US" altLang="ja-JP"/>
              <a:t>HTML </a:t>
            </a:r>
            <a:r>
              <a:rPr lang="en-US" altLang="ja-JP" sz="2000"/>
              <a:t>(prototye.js </a:t>
            </a:r>
            <a:r>
              <a:rPr lang="ja-JP" altLang="en-US" sz="2000"/>
              <a:t>を同じディレクトリに置く）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7772400" cy="47529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ja-JP" sz="1000"/>
              <a:t>&lt;html xmlns="http://www.w3.org/1999/xhtml"&gt;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000"/>
              <a:t>&lt;head&gt;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000"/>
              <a:t>&lt;meta http-equiv="Content-Type" content="text/html; charset=UTF-8" /&gt;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000"/>
              <a:t>&lt;title&gt;CGI</a:t>
            </a:r>
            <a:r>
              <a:rPr lang="ja-JP" altLang="en-US" sz="1000"/>
              <a:t>フォーム例</a:t>
            </a:r>
            <a:r>
              <a:rPr lang="en-US" altLang="ja-JP" sz="1000"/>
              <a:t>(Ajax)&lt;/title&gt;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000"/>
              <a:t>&lt;script src="prototype.js" type="text/javascript"&gt;&lt;/script&gt;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000"/>
              <a:t>&lt;script type="text/javascript"&gt;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000"/>
              <a:t>&lt;!--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000"/>
              <a:t>function </a:t>
            </a:r>
            <a:r>
              <a:rPr lang="en-US" altLang="ja-JP" sz="1000">
                <a:solidFill>
                  <a:schemeClr val="accent2"/>
                </a:solidFill>
              </a:rPr>
              <a:t>sub</a:t>
            </a:r>
            <a:r>
              <a:rPr lang="en-US" altLang="ja-JP" sz="1000"/>
              <a:t>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000"/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000"/>
              <a:t>var parameter =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000"/>
              <a:t>                "title=" + $F('</a:t>
            </a:r>
            <a:r>
              <a:rPr lang="en-US" altLang="ja-JP" sz="1000">
                <a:solidFill>
                  <a:srgbClr val="FF3300"/>
                </a:solidFill>
              </a:rPr>
              <a:t>title</a:t>
            </a:r>
            <a:r>
              <a:rPr lang="en-US" altLang="ja-JP" sz="1000"/>
              <a:t>').escapeHTML() + "&amp;" + "auth=" + $F('</a:t>
            </a:r>
            <a:r>
              <a:rPr lang="en-US" altLang="ja-JP" sz="1000">
                <a:solidFill>
                  <a:schemeClr val="accent1"/>
                </a:solidFill>
              </a:rPr>
              <a:t>auth</a:t>
            </a:r>
            <a:r>
              <a:rPr lang="en-US" altLang="ja-JP" sz="1000"/>
              <a:t>').escapeHTML();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000"/>
              <a:t>        new Ajax.Updater(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000"/>
              <a:t>                '</a:t>
            </a:r>
            <a:r>
              <a:rPr lang="en-US" altLang="ja-JP" sz="1000">
                <a:solidFill>
                  <a:srgbClr val="FF00FF"/>
                </a:solidFill>
              </a:rPr>
              <a:t>blk</a:t>
            </a:r>
            <a:r>
              <a:rPr lang="en-US" altLang="ja-JP" sz="1000"/>
              <a:t>',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000"/>
              <a:t>                './form2.cgi',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000"/>
              <a:t>                { method: 'post',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000"/>
              <a:t>                    postBody: parameter});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000"/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000"/>
              <a:t>//--&gt;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000"/>
              <a:t>&lt;/script&gt;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000"/>
              <a:t>&lt;/head&gt;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000"/>
              <a:t>&lt;body&gt;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000"/>
              <a:t>&lt;form&gt;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000"/>
              <a:t>タイトル：</a:t>
            </a:r>
            <a:r>
              <a:rPr lang="en-US" altLang="ja-JP" sz="1000"/>
              <a:t>&lt;input type="text" name="</a:t>
            </a:r>
            <a:r>
              <a:rPr lang="en-US" altLang="ja-JP" sz="1000">
                <a:solidFill>
                  <a:srgbClr val="FF3300"/>
                </a:solidFill>
              </a:rPr>
              <a:t>title</a:t>
            </a:r>
            <a:r>
              <a:rPr lang="en-US" altLang="ja-JP" sz="1000"/>
              <a:t>"&gt;&lt;BR&gt;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000"/>
              <a:t>著者：    </a:t>
            </a:r>
            <a:r>
              <a:rPr lang="en-US" altLang="ja-JP" sz="1000"/>
              <a:t>&lt;input type="text" name="</a:t>
            </a:r>
            <a:r>
              <a:rPr lang="en-US" altLang="ja-JP" sz="1000">
                <a:solidFill>
                  <a:schemeClr val="accent1"/>
                </a:solidFill>
              </a:rPr>
              <a:t>auth</a:t>
            </a:r>
            <a:r>
              <a:rPr lang="en-US" altLang="ja-JP" sz="1000"/>
              <a:t>"&gt;&lt;BR&gt;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000"/>
              <a:t>          &lt;input type="button" value="</a:t>
            </a:r>
            <a:r>
              <a:rPr lang="ja-JP" altLang="en-US" sz="1000"/>
              <a:t>ボタン</a:t>
            </a:r>
            <a:r>
              <a:rPr lang="en-US" altLang="ja-JP" sz="1000"/>
              <a:t>" onclick="javascript:</a:t>
            </a:r>
            <a:r>
              <a:rPr lang="en-US" altLang="ja-JP" sz="1000">
                <a:solidFill>
                  <a:schemeClr val="accent2"/>
                </a:solidFill>
              </a:rPr>
              <a:t>sub</a:t>
            </a:r>
            <a:r>
              <a:rPr lang="en-US" altLang="ja-JP" sz="1000"/>
              <a:t>();"/&gt;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000"/>
              <a:t>&lt;/form&gt;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000"/>
              <a:t>&lt;HR&gt;&lt;P&gt;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000"/>
              <a:t>&lt;div id="</a:t>
            </a:r>
            <a:r>
              <a:rPr lang="en-US" altLang="ja-JP" sz="1000">
                <a:solidFill>
                  <a:srgbClr val="FF00FF"/>
                </a:solidFill>
              </a:rPr>
              <a:t>blk</a:t>
            </a:r>
            <a:r>
              <a:rPr lang="en-US" altLang="ja-JP" sz="1000"/>
              <a:t>"&gt;</a:t>
            </a:r>
            <a:r>
              <a:rPr lang="ja-JP" altLang="en-US" sz="1000"/>
              <a:t>ここがターゲット</a:t>
            </a:r>
            <a:r>
              <a:rPr lang="en-US" altLang="ja-JP" sz="1000"/>
              <a:t>&lt;/div&gt;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000"/>
              <a:t>&lt;/body&gt;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000"/>
              <a:t>&lt;/html&gt;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468313" y="1341438"/>
            <a:ext cx="6696075" cy="4967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4500563" y="5734050"/>
            <a:ext cx="2592387" cy="3603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同色は対応箇所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サンプル</a:t>
            </a:r>
            <a:r>
              <a:rPr lang="en-US" altLang="ja-JP"/>
              <a:t>CGI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7772400" cy="48958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ja-JP" sz="1400"/>
              <a:t>#!/usr/bin/perl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400"/>
              <a:t>use CGI;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400"/>
              <a:t>$QUERY = CGI::new();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400"/>
              <a:t>print $QUERY-&gt;header( -type =&gt; 'text/html; charset=utf-8' );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ja-JP" sz="14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400"/>
              <a:t>#Web</a:t>
            </a:r>
            <a:r>
              <a:rPr lang="ja-JP" altLang="en-US" sz="1400"/>
              <a:t>画面の入力から値を得る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400"/>
              <a:t>$title = $QUERY-&gt;param('title');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400"/>
              <a:t>$auth = $QUERY-&gt;param('auth');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ja-JP" sz="14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400"/>
              <a:t># HTML</a:t>
            </a:r>
            <a:r>
              <a:rPr lang="ja-JP" altLang="en-US" sz="1400"/>
              <a:t>文を </a:t>
            </a:r>
            <a:r>
              <a:rPr lang="en-US" altLang="ja-JP" sz="1400"/>
              <a:t>print </a:t>
            </a:r>
            <a:r>
              <a:rPr lang="ja-JP" altLang="en-US" sz="1400"/>
              <a:t>コマンドで出力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400"/>
              <a:t>print "&lt;H1&gt;MBC</a:t>
            </a:r>
            <a:r>
              <a:rPr lang="ja-JP" altLang="en-US" sz="1400"/>
              <a:t>のテスト</a:t>
            </a:r>
            <a:r>
              <a:rPr lang="en-US" altLang="ja-JP" sz="1400"/>
              <a:t>&lt;/H1&gt;";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ja-JP" sz="14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400"/>
              <a:t>#  </a:t>
            </a:r>
            <a:r>
              <a:rPr lang="ja-JP" altLang="en-US" sz="1400"/>
              <a:t>（以下、</a:t>
            </a:r>
            <a:r>
              <a:rPr lang="en-US" altLang="ja-JP" sz="1400"/>
              <a:t>print</a:t>
            </a:r>
            <a:r>
              <a:rPr lang="ja-JP" altLang="en-US" sz="1400"/>
              <a:t>文が続く）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400"/>
              <a:t>print "</a:t>
            </a:r>
            <a:r>
              <a:rPr lang="ja-JP" altLang="en-US" sz="1400"/>
              <a:t>たいとるは</a:t>
            </a:r>
            <a:r>
              <a:rPr lang="en-US" altLang="ja-JP" sz="1400"/>
              <a:t>,", $title, "&lt;BR&gt;";   # </a:t>
            </a:r>
            <a:r>
              <a:rPr lang="ja-JP" altLang="en-US" sz="1400"/>
              <a:t>とか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400"/>
              <a:t>print "</a:t>
            </a:r>
            <a:r>
              <a:rPr lang="ja-JP" altLang="en-US" sz="1400"/>
              <a:t>著者は</a:t>
            </a:r>
            <a:r>
              <a:rPr lang="en-US" altLang="ja-JP" sz="1400"/>
              <a:t>, ", $auth, "&lt;BR&gt;";   # </a:t>
            </a:r>
            <a:r>
              <a:rPr lang="ja-JP" altLang="en-US" sz="1400"/>
              <a:t>とか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400"/>
              <a:t>print &lt;&lt;END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400"/>
              <a:t>&lt;form method="POST" action="form1-2.cgi"&gt;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400"/>
              <a:t>    &lt;input type="hidden" name="title" value="$title"&gt;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400"/>
              <a:t>    &lt;input type="hidden" name="auth" value="$auth"&gt;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400"/>
              <a:t>    &lt;p&gt;&lt;input type="submit" value="</a:t>
            </a:r>
            <a:r>
              <a:rPr lang="ja-JP" altLang="en-US" sz="1400"/>
              <a:t>確定する</a:t>
            </a:r>
            <a:r>
              <a:rPr lang="en-US" altLang="ja-JP" sz="1400"/>
              <a:t>" name="sub"&gt;&lt;/p&gt;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400"/>
              <a:t>&lt;/form&gt;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400"/>
              <a:t>END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539750" y="1484313"/>
            <a:ext cx="6624638" cy="4897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229600" cy="1143000"/>
          </a:xfrm>
        </p:spPr>
        <p:txBody>
          <a:bodyPr/>
          <a:lstStyle/>
          <a:p>
            <a:r>
              <a:rPr lang="en-US" altLang="ja-JP"/>
              <a:t>OPAC</a:t>
            </a:r>
            <a:r>
              <a:rPr lang="ja-JP" altLang="en-US"/>
              <a:t>データを取り込まないという選択肢</a:t>
            </a:r>
            <a:br>
              <a:rPr lang="ja-JP" altLang="en-US"/>
            </a:br>
            <a:r>
              <a:rPr lang="ja-JP" altLang="en-US"/>
              <a:t>　</a:t>
            </a:r>
            <a:r>
              <a:rPr lang="ja-JP" altLang="en-US" sz="2400"/>
              <a:t>～簡易検索窓だけ用意して、別窓で開く例～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349500"/>
            <a:ext cx="7704137" cy="35274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ja-JP" sz="1400"/>
              <a:t>&lt;!-- Java Script</a:t>
            </a:r>
            <a:r>
              <a:rPr lang="ja-JP" altLang="en-US" sz="1400"/>
              <a:t>　部分 </a:t>
            </a:r>
            <a:r>
              <a:rPr lang="en-US" altLang="ja-JP" sz="1400"/>
              <a:t>--&gt;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400"/>
              <a:t>&lt;script type="text/javascript"&gt;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400"/>
              <a:t>&lt;!--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400"/>
              <a:t>function OepnOPAC()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400"/>
              <a:t>    var UT_OPAC='https://opac.dl.itc.u-tokyo.ac.jp/opac/opac-query?disp=2&amp;mode=1&amp;kywd=';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400"/>
              <a:t>    var UT_OPAC_URL = UT_OPAC.concat(encodeURI(sfrm.tex.value));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400"/>
              <a:t>    window.open(UT_OPAC_URL,"UT_OPAC");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400"/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400"/>
              <a:t>//--&gt;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400"/>
              <a:t>&lt;/script&gt;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ja-JP" sz="14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400"/>
              <a:t>&lt;!-- </a:t>
            </a:r>
            <a:r>
              <a:rPr lang="ja-JP" altLang="en-US" sz="1400"/>
              <a:t>ここから先がフォーム </a:t>
            </a:r>
            <a:r>
              <a:rPr lang="en-US" altLang="ja-JP" sz="1400"/>
              <a:t>--&gt;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400"/>
              <a:t>&lt;FORM id=sfrm action="" onSubmit="OepnOPAC()"&gt;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400"/>
              <a:t>   &lt;input type="text" name="tex" value="" size="30"&gt;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400"/>
              <a:t>   &lt;input type="submit" value="</a:t>
            </a:r>
            <a:r>
              <a:rPr lang="ja-JP" altLang="en-US" sz="1400"/>
              <a:t>検索</a:t>
            </a:r>
            <a:r>
              <a:rPr lang="en-US" altLang="ja-JP" sz="1400"/>
              <a:t>"&gt;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400"/>
              <a:t>&lt;/FORM&gt;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gray">
          <a:xfrm>
            <a:off x="755650" y="4221163"/>
            <a:ext cx="7427913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rgbClr val="5E2F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5E2F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rgbClr val="5E2F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rgbClr val="5E2F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rgbClr val="5E2F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5E2F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5E2F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5E2F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5E2F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buFontTx/>
              <a:buNone/>
            </a:pPr>
            <a:endParaRPr lang="ja-JP" altLang="ja-JP" sz="20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11188" y="2133600"/>
            <a:ext cx="7345362" cy="388778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ason-s-momiji1-1">
  <a:themeElements>
    <a:clrScheme name="season-s-momiji1-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eason-s-momiji1-1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eason-s-momiji1-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on-s-momiji1-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on-s-momiji1-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on-s-momiji1-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on-s-momiji1-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on-s-momiji1-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on-s-momiji1-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season-s-momiji1-1</Template>
  <TotalTime>122</TotalTime>
  <Words>755</Words>
  <Application>Microsoft Office PowerPoint</Application>
  <PresentationFormat>画面に合わせる (4:3)</PresentationFormat>
  <Paragraphs>101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Arial</vt:lpstr>
      <vt:lpstr>ＭＳ Ｐゴシック</vt:lpstr>
      <vt:lpstr>Times New Roman</vt:lpstr>
      <vt:lpstr>ＭＳ Ｐ明朝</vt:lpstr>
      <vt:lpstr>Verdana</vt:lpstr>
      <vt:lpstr>season-s-momiji1-1</vt:lpstr>
      <vt:lpstr>ガジェット・マスターへの まわり道！？ ～Ajaxを理解しよう～</vt:lpstr>
      <vt:lpstr>東大OPACガジェット　構成案例</vt:lpstr>
      <vt:lpstr>サーバから送るデータ形式(HTML以外）の考察</vt:lpstr>
      <vt:lpstr>加工済みのHTMLをそのまま使う</vt:lpstr>
      <vt:lpstr>サンプルHTML (prototye.js を同じディレクトリに置く）</vt:lpstr>
      <vt:lpstr>サンプルCGI</vt:lpstr>
      <vt:lpstr>OPACデータを取り込まないという選択肢 　～簡易検索窓だけ用意して、別窓で開く例～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ガジェット・マスターへの道</dc:title>
  <dc:creator>utlib</dc:creator>
  <cp:lastModifiedBy>前田　朗</cp:lastModifiedBy>
  <cp:revision>124</cp:revision>
  <dcterms:created xsi:type="dcterms:W3CDTF">2007-10-19T00:29:45Z</dcterms:created>
  <dcterms:modified xsi:type="dcterms:W3CDTF">2021-10-11T04:39:08Z</dcterms:modified>
</cp:coreProperties>
</file>