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6" r:id="rId7"/>
    <p:sldId id="267" r:id="rId8"/>
    <p:sldId id="271" r:id="rId9"/>
    <p:sldId id="272" r:id="rId10"/>
    <p:sldId id="268" r:id="rId11"/>
    <p:sldId id="270" r:id="rId12"/>
    <p:sldId id="269" r:id="rId13"/>
    <p:sldId id="258" r:id="rId14"/>
    <p:sldId id="264" r:id="rId15"/>
    <p:sldId id="265" r:id="rId16"/>
  </p:sldIdLst>
  <p:sldSz cx="9144000" cy="6858000" type="screen4x3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entury" panose="02040604050505020304" pitchFamily="18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66"/>
    <a:srgbClr val="66CCFF"/>
    <a:srgbClr val="996633"/>
    <a:srgbClr val="CC6600"/>
    <a:srgbClr val="FF9900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134E4-76A1-48BF-8890-83FFF9C2CB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262F17F-CFE2-44D6-82A6-A4279D3FA5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トップレベル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220F9A1E-AE41-4385-BB30-05DCCACDE605}" type="parTrans" cxnId="{0F214FE7-EB1B-49EC-9E20-4042ED703E5B}">
      <dgm:prSet/>
      <dgm:spPr/>
    </dgm:pt>
    <dgm:pt modelId="{B8FD8D23-D7CB-4F58-BAFC-7B543E6B099F}" type="sibTrans" cxnId="{0F214FE7-EB1B-49EC-9E20-4042ED703E5B}">
      <dgm:prSet/>
      <dgm:spPr/>
    </dgm:pt>
    <dgm:pt modelId="{E8DCBECA-EC09-40FB-A267-213E7EA9C169}">
      <dgm:prSet/>
      <dgm:spPr/>
      <dgm:t>
        <a:bodyPr/>
        <a:lstStyle/>
        <a:p>
          <a:pPr marL="0" marR="0" lvl="0" indent="0" algn="di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422DBA99-5706-440A-B056-B4FFAD13A185}" type="parTrans" cxnId="{A920492E-5120-4C67-978A-E97B4FFF0C06}">
      <dgm:prSet/>
      <dgm:spPr/>
    </dgm:pt>
    <dgm:pt modelId="{3DB501BD-7944-42E0-BBE1-C4041EB26F17}" type="sibTrans" cxnId="{A920492E-5120-4C67-978A-E97B4FFF0C06}">
      <dgm:prSet/>
      <dgm:spPr/>
    </dgm:pt>
    <dgm:pt modelId="{14009B92-21DC-4DC1-95F1-E8898CF291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にしむらさん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B59C10FD-64C6-4427-BCD3-9C6FF40D120E}" type="parTrans" cxnId="{5043F84C-895A-4BF9-BB7F-69CF061AAEE7}">
      <dgm:prSet/>
      <dgm:spPr/>
    </dgm:pt>
    <dgm:pt modelId="{C4A165A6-953A-424F-8E70-A5D7DFB280BD}" type="sibTrans" cxnId="{5043F84C-895A-4BF9-BB7F-69CF061AAEE7}">
      <dgm:prSet/>
      <dgm:spPr/>
    </dgm:pt>
    <dgm:pt modelId="{74F60653-E4B2-462E-89E0-737D4F4C96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たぐちさん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54695F60-2E1B-4A2E-AC54-587BC7C73DCB}" type="parTrans" cxnId="{895D070A-F017-4A1D-BDC1-83AB8F5CA2B6}">
      <dgm:prSet/>
      <dgm:spPr/>
    </dgm:pt>
    <dgm:pt modelId="{08974C36-CB8E-4F27-8BEE-C9295B925344}" type="sibTrans" cxnId="{895D070A-F017-4A1D-BDC1-83AB8F5CA2B6}">
      <dgm:prSet/>
      <dgm:spPr/>
    </dgm:pt>
    <dgm:pt modelId="{BABEAAD1-400E-4DB7-87FF-6661155FA4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まえださん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FCD15AD4-39D8-4E98-94C0-A8D4139F52CB}" type="parTrans" cxnId="{70D92F95-9EE3-4F64-9A3B-2D8A86719E70}">
      <dgm:prSet/>
      <dgm:spPr/>
    </dgm:pt>
    <dgm:pt modelId="{E1E68A14-B31C-4394-9E69-EECB0DD6959B}" type="sibTrans" cxnId="{70D92F95-9EE3-4F64-9A3B-2D8A86719E70}">
      <dgm:prSet/>
      <dgm:spPr/>
    </dgm:pt>
    <dgm:pt modelId="{5051D937-FB6E-409E-A6FD-23FDB79FADF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書誌：</a:t>
          </a: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mbc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を極める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E7D8C942-8570-48C5-BF59-1145A7664BB2}" type="parTrans" cxnId="{915E4A28-6DE3-4CEC-A87E-87D73DF56749}">
      <dgm:prSet/>
      <dgm:spPr/>
    </dgm:pt>
    <dgm:pt modelId="{8CB9DF05-BE63-40D1-BC0A-782D7DE86E8D}" type="sibTrans" cxnId="{915E4A28-6DE3-4CEC-A87E-87D73DF56749}">
      <dgm:prSet/>
      <dgm:spPr/>
    </dgm:pt>
    <dgm:pt modelId="{1DF97C4B-EE83-4BF0-8892-734D808C1A9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出版者：　基盤出版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5DA91D81-8A06-4BBC-9DBA-C1A50EE93298}" type="parTrans" cxnId="{342336CC-52E5-43BC-965C-241C9495DFEC}">
      <dgm:prSet/>
      <dgm:spPr/>
    </dgm:pt>
    <dgm:pt modelId="{7871BFE5-1E31-4576-A59E-4BFDE5C4D42E}" type="sibTrans" cxnId="{342336CC-52E5-43BC-965C-241C9495DFEC}">
      <dgm:prSet/>
      <dgm:spPr/>
    </dgm:pt>
    <dgm:pt modelId="{73D6B8CC-51AA-4CAE-A93E-23CC15EDFA67}" type="pres">
      <dgm:prSet presAssocID="{FAA134E4-76A1-48BF-8890-83FFF9C2CB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F875B2-A871-46D0-8FE0-C83551ED322C}" type="pres">
      <dgm:prSet presAssocID="{6262F17F-CFE2-44D6-82A6-A4279D3FA535}" presName="hierRoot1" presStyleCnt="0">
        <dgm:presLayoutVars>
          <dgm:hierBranch val="r"/>
        </dgm:presLayoutVars>
      </dgm:prSet>
      <dgm:spPr/>
    </dgm:pt>
    <dgm:pt modelId="{DCAC8213-09EC-4AB9-9890-92F765EFA610}" type="pres">
      <dgm:prSet presAssocID="{6262F17F-CFE2-44D6-82A6-A4279D3FA535}" presName="rootComposite1" presStyleCnt="0"/>
      <dgm:spPr/>
    </dgm:pt>
    <dgm:pt modelId="{53D4AF07-D981-41EE-824C-01916A4897E6}" type="pres">
      <dgm:prSet presAssocID="{6262F17F-CFE2-44D6-82A6-A4279D3FA535}" presName="rootText1" presStyleLbl="node0" presStyleIdx="0" presStyleCnt="1">
        <dgm:presLayoutVars>
          <dgm:chPref val="3"/>
        </dgm:presLayoutVars>
      </dgm:prSet>
      <dgm:spPr/>
    </dgm:pt>
    <dgm:pt modelId="{740DF8FB-2E83-4C31-BA91-17EF0A798889}" type="pres">
      <dgm:prSet presAssocID="{6262F17F-CFE2-44D6-82A6-A4279D3FA535}" presName="rootConnector1" presStyleLbl="node1" presStyleIdx="0" presStyleCnt="0"/>
      <dgm:spPr/>
    </dgm:pt>
    <dgm:pt modelId="{BBEC6BBB-E83A-4459-8418-B4C4066D9FE4}" type="pres">
      <dgm:prSet presAssocID="{6262F17F-CFE2-44D6-82A6-A4279D3FA535}" presName="hierChild2" presStyleCnt="0"/>
      <dgm:spPr/>
    </dgm:pt>
    <dgm:pt modelId="{B1F63BCC-29DD-40E8-8020-5E0CC123A1A4}" type="pres">
      <dgm:prSet presAssocID="{422DBA99-5706-440A-B056-B4FFAD13A185}" presName="Name50" presStyleLbl="parChTrans1D2" presStyleIdx="0" presStyleCnt="3"/>
      <dgm:spPr/>
    </dgm:pt>
    <dgm:pt modelId="{80565816-26A8-493D-90E5-89424CA0DF80}" type="pres">
      <dgm:prSet presAssocID="{E8DCBECA-EC09-40FB-A267-213E7EA9C169}" presName="hierRoot2" presStyleCnt="0">
        <dgm:presLayoutVars>
          <dgm:hierBranch val="r"/>
        </dgm:presLayoutVars>
      </dgm:prSet>
      <dgm:spPr/>
    </dgm:pt>
    <dgm:pt modelId="{6AFBFA97-36A7-47E5-A5F5-310DF656512F}" type="pres">
      <dgm:prSet presAssocID="{E8DCBECA-EC09-40FB-A267-213E7EA9C169}" presName="rootComposite" presStyleCnt="0"/>
      <dgm:spPr/>
    </dgm:pt>
    <dgm:pt modelId="{EAF2C499-3B05-4587-A9C7-F0E1B650ED79}" type="pres">
      <dgm:prSet presAssocID="{E8DCBECA-EC09-40FB-A267-213E7EA9C169}" presName="rootText" presStyleLbl="node2" presStyleIdx="0" presStyleCnt="3">
        <dgm:presLayoutVars>
          <dgm:chPref val="3"/>
        </dgm:presLayoutVars>
      </dgm:prSet>
      <dgm:spPr/>
    </dgm:pt>
    <dgm:pt modelId="{07C1A37D-D64D-4B3F-BFB9-E5FE1F34E447}" type="pres">
      <dgm:prSet presAssocID="{E8DCBECA-EC09-40FB-A267-213E7EA9C169}" presName="rootConnector" presStyleLbl="node2" presStyleIdx="0" presStyleCnt="3"/>
      <dgm:spPr/>
    </dgm:pt>
    <dgm:pt modelId="{D813DB47-7F83-4E17-8AE7-C6643B2689BF}" type="pres">
      <dgm:prSet presAssocID="{E8DCBECA-EC09-40FB-A267-213E7EA9C169}" presName="hierChild4" presStyleCnt="0"/>
      <dgm:spPr/>
    </dgm:pt>
    <dgm:pt modelId="{98208142-C5EB-41D7-91B2-67C666931D13}" type="pres">
      <dgm:prSet presAssocID="{B59C10FD-64C6-4427-BCD3-9C6FF40D120E}" presName="Name50" presStyleLbl="parChTrans1D3" presStyleIdx="0" presStyleCnt="3"/>
      <dgm:spPr/>
    </dgm:pt>
    <dgm:pt modelId="{A5468070-6D03-413F-8359-7A84605C4229}" type="pres">
      <dgm:prSet presAssocID="{14009B92-21DC-4DC1-95F1-E8898CF29196}" presName="hierRoot2" presStyleCnt="0">
        <dgm:presLayoutVars>
          <dgm:hierBranch val="r"/>
        </dgm:presLayoutVars>
      </dgm:prSet>
      <dgm:spPr/>
    </dgm:pt>
    <dgm:pt modelId="{9E0FCAB2-B08E-4DDB-A65C-BBE938555737}" type="pres">
      <dgm:prSet presAssocID="{14009B92-21DC-4DC1-95F1-E8898CF29196}" presName="rootComposite" presStyleCnt="0"/>
      <dgm:spPr/>
    </dgm:pt>
    <dgm:pt modelId="{110B72CF-0A5A-48A2-B356-F85CB89084E5}" type="pres">
      <dgm:prSet presAssocID="{14009B92-21DC-4DC1-95F1-E8898CF29196}" presName="rootText" presStyleLbl="node3" presStyleIdx="0" presStyleCnt="3">
        <dgm:presLayoutVars>
          <dgm:chPref val="3"/>
        </dgm:presLayoutVars>
      </dgm:prSet>
      <dgm:spPr/>
    </dgm:pt>
    <dgm:pt modelId="{A538D7EE-38DD-436A-9718-F891664B2212}" type="pres">
      <dgm:prSet presAssocID="{14009B92-21DC-4DC1-95F1-E8898CF29196}" presName="rootConnector" presStyleLbl="node3" presStyleIdx="0" presStyleCnt="3"/>
      <dgm:spPr/>
    </dgm:pt>
    <dgm:pt modelId="{CEE9EE92-D6B6-459F-A7F3-40A2050E9D16}" type="pres">
      <dgm:prSet presAssocID="{14009B92-21DC-4DC1-95F1-E8898CF29196}" presName="hierChild4" presStyleCnt="0"/>
      <dgm:spPr/>
    </dgm:pt>
    <dgm:pt modelId="{E0097939-E71C-49C1-9D30-236DBB2FCF19}" type="pres">
      <dgm:prSet presAssocID="{14009B92-21DC-4DC1-95F1-E8898CF29196}" presName="hierChild5" presStyleCnt="0"/>
      <dgm:spPr/>
    </dgm:pt>
    <dgm:pt modelId="{1AEF9851-221E-4AE8-9E1D-3D35E5855915}" type="pres">
      <dgm:prSet presAssocID="{54695F60-2E1B-4A2E-AC54-587BC7C73DCB}" presName="Name50" presStyleLbl="parChTrans1D3" presStyleIdx="1" presStyleCnt="3"/>
      <dgm:spPr/>
    </dgm:pt>
    <dgm:pt modelId="{54CA995F-D756-41F3-B827-FFDDDEC710DB}" type="pres">
      <dgm:prSet presAssocID="{74F60653-E4B2-462E-89E0-737D4F4C96AC}" presName="hierRoot2" presStyleCnt="0">
        <dgm:presLayoutVars>
          <dgm:hierBranch val="r"/>
        </dgm:presLayoutVars>
      </dgm:prSet>
      <dgm:spPr/>
    </dgm:pt>
    <dgm:pt modelId="{F6FE6145-BA79-4AA3-B5AA-C74F57C7315A}" type="pres">
      <dgm:prSet presAssocID="{74F60653-E4B2-462E-89E0-737D4F4C96AC}" presName="rootComposite" presStyleCnt="0"/>
      <dgm:spPr/>
    </dgm:pt>
    <dgm:pt modelId="{D40C235A-0711-4399-9593-74BB9AB8906E}" type="pres">
      <dgm:prSet presAssocID="{74F60653-E4B2-462E-89E0-737D4F4C96AC}" presName="rootText" presStyleLbl="node3" presStyleIdx="1" presStyleCnt="3">
        <dgm:presLayoutVars>
          <dgm:chPref val="3"/>
        </dgm:presLayoutVars>
      </dgm:prSet>
      <dgm:spPr/>
    </dgm:pt>
    <dgm:pt modelId="{DA1942D9-B942-4944-81DB-749D791A6FC2}" type="pres">
      <dgm:prSet presAssocID="{74F60653-E4B2-462E-89E0-737D4F4C96AC}" presName="rootConnector" presStyleLbl="node3" presStyleIdx="1" presStyleCnt="3"/>
      <dgm:spPr/>
    </dgm:pt>
    <dgm:pt modelId="{076F1CF2-850C-4F76-BC48-DD50D58154E3}" type="pres">
      <dgm:prSet presAssocID="{74F60653-E4B2-462E-89E0-737D4F4C96AC}" presName="hierChild4" presStyleCnt="0"/>
      <dgm:spPr/>
    </dgm:pt>
    <dgm:pt modelId="{29CC95A5-428E-43BD-99EB-F8D037493935}" type="pres">
      <dgm:prSet presAssocID="{74F60653-E4B2-462E-89E0-737D4F4C96AC}" presName="hierChild5" presStyleCnt="0"/>
      <dgm:spPr/>
    </dgm:pt>
    <dgm:pt modelId="{A1C4EF2C-3B52-423F-B789-93EAC2EE6394}" type="pres">
      <dgm:prSet presAssocID="{FCD15AD4-39D8-4E98-94C0-A8D4139F52CB}" presName="Name50" presStyleLbl="parChTrans1D3" presStyleIdx="2" presStyleCnt="3"/>
      <dgm:spPr/>
    </dgm:pt>
    <dgm:pt modelId="{FC7C1617-CD9C-4E03-A448-E39DCAB714AF}" type="pres">
      <dgm:prSet presAssocID="{BABEAAD1-400E-4DB7-87FF-6661155FA4CE}" presName="hierRoot2" presStyleCnt="0">
        <dgm:presLayoutVars>
          <dgm:hierBranch val="r"/>
        </dgm:presLayoutVars>
      </dgm:prSet>
      <dgm:spPr/>
    </dgm:pt>
    <dgm:pt modelId="{B036D2FB-35B7-4673-8B55-7136B57466D7}" type="pres">
      <dgm:prSet presAssocID="{BABEAAD1-400E-4DB7-87FF-6661155FA4CE}" presName="rootComposite" presStyleCnt="0"/>
      <dgm:spPr/>
    </dgm:pt>
    <dgm:pt modelId="{CC3BA1DA-458E-47A3-80BE-3CA2916A36F0}" type="pres">
      <dgm:prSet presAssocID="{BABEAAD1-400E-4DB7-87FF-6661155FA4CE}" presName="rootText" presStyleLbl="node3" presStyleIdx="2" presStyleCnt="3">
        <dgm:presLayoutVars>
          <dgm:chPref val="3"/>
        </dgm:presLayoutVars>
      </dgm:prSet>
      <dgm:spPr/>
    </dgm:pt>
    <dgm:pt modelId="{16986C51-287A-4C77-ABF3-EE5680A410CB}" type="pres">
      <dgm:prSet presAssocID="{BABEAAD1-400E-4DB7-87FF-6661155FA4CE}" presName="rootConnector" presStyleLbl="node3" presStyleIdx="2" presStyleCnt="3"/>
      <dgm:spPr/>
    </dgm:pt>
    <dgm:pt modelId="{16B1C205-9149-4144-8834-C6AD767E9FC2}" type="pres">
      <dgm:prSet presAssocID="{BABEAAD1-400E-4DB7-87FF-6661155FA4CE}" presName="hierChild4" presStyleCnt="0"/>
      <dgm:spPr/>
    </dgm:pt>
    <dgm:pt modelId="{D288842F-50C9-467B-9A78-CBFA2EA8D466}" type="pres">
      <dgm:prSet presAssocID="{BABEAAD1-400E-4DB7-87FF-6661155FA4CE}" presName="hierChild5" presStyleCnt="0"/>
      <dgm:spPr/>
    </dgm:pt>
    <dgm:pt modelId="{995B61DD-217D-4E65-8F32-5DC3C3DE86F9}" type="pres">
      <dgm:prSet presAssocID="{E8DCBECA-EC09-40FB-A267-213E7EA9C169}" presName="hierChild5" presStyleCnt="0"/>
      <dgm:spPr/>
    </dgm:pt>
    <dgm:pt modelId="{0A3DE892-52A0-478C-9049-3C1917D99A80}" type="pres">
      <dgm:prSet presAssocID="{E7D8C942-8570-48C5-BF59-1145A7664BB2}" presName="Name50" presStyleLbl="parChTrans1D2" presStyleIdx="1" presStyleCnt="3"/>
      <dgm:spPr/>
    </dgm:pt>
    <dgm:pt modelId="{E0F4A40B-1CB1-4088-9EB0-CDA1DF8DF19F}" type="pres">
      <dgm:prSet presAssocID="{5051D937-FB6E-409E-A6FD-23FDB79FADF2}" presName="hierRoot2" presStyleCnt="0">
        <dgm:presLayoutVars>
          <dgm:hierBranch/>
        </dgm:presLayoutVars>
      </dgm:prSet>
      <dgm:spPr/>
    </dgm:pt>
    <dgm:pt modelId="{C4B7D3DC-6BE4-4B70-B61A-11E1C9321EDB}" type="pres">
      <dgm:prSet presAssocID="{5051D937-FB6E-409E-A6FD-23FDB79FADF2}" presName="rootComposite" presStyleCnt="0"/>
      <dgm:spPr/>
    </dgm:pt>
    <dgm:pt modelId="{D30DBE5B-9D30-4EB7-8D5F-26B99F4413FA}" type="pres">
      <dgm:prSet presAssocID="{5051D937-FB6E-409E-A6FD-23FDB79FADF2}" presName="rootText" presStyleLbl="node2" presStyleIdx="1" presStyleCnt="3">
        <dgm:presLayoutVars>
          <dgm:chPref val="3"/>
        </dgm:presLayoutVars>
      </dgm:prSet>
      <dgm:spPr/>
    </dgm:pt>
    <dgm:pt modelId="{243BFAFB-CC2A-4ADB-9F3D-B494922C856B}" type="pres">
      <dgm:prSet presAssocID="{5051D937-FB6E-409E-A6FD-23FDB79FADF2}" presName="rootConnector" presStyleLbl="node2" presStyleIdx="1" presStyleCnt="3"/>
      <dgm:spPr/>
    </dgm:pt>
    <dgm:pt modelId="{D820C20A-D1F3-4568-868D-49DAE492DD45}" type="pres">
      <dgm:prSet presAssocID="{5051D937-FB6E-409E-A6FD-23FDB79FADF2}" presName="hierChild4" presStyleCnt="0"/>
      <dgm:spPr/>
    </dgm:pt>
    <dgm:pt modelId="{D02A1ACD-03B4-4715-83F8-71DAE4EED21C}" type="pres">
      <dgm:prSet presAssocID="{5051D937-FB6E-409E-A6FD-23FDB79FADF2}" presName="hierChild5" presStyleCnt="0"/>
      <dgm:spPr/>
    </dgm:pt>
    <dgm:pt modelId="{E5926C95-8813-471A-B5F1-D0F3D278E45B}" type="pres">
      <dgm:prSet presAssocID="{5DA91D81-8A06-4BBC-9DBA-C1A50EE93298}" presName="Name50" presStyleLbl="parChTrans1D2" presStyleIdx="2" presStyleCnt="3"/>
      <dgm:spPr/>
    </dgm:pt>
    <dgm:pt modelId="{DDC797C4-634C-4505-B9DE-705DAE48542E}" type="pres">
      <dgm:prSet presAssocID="{1DF97C4B-EE83-4BF0-8892-734D808C1A90}" presName="hierRoot2" presStyleCnt="0">
        <dgm:presLayoutVars>
          <dgm:hierBranch/>
        </dgm:presLayoutVars>
      </dgm:prSet>
      <dgm:spPr/>
    </dgm:pt>
    <dgm:pt modelId="{2233079E-3ED0-46B5-B1F3-376D96AA3601}" type="pres">
      <dgm:prSet presAssocID="{1DF97C4B-EE83-4BF0-8892-734D808C1A90}" presName="rootComposite" presStyleCnt="0"/>
      <dgm:spPr/>
    </dgm:pt>
    <dgm:pt modelId="{EE849111-4FE9-4A71-93D0-AE01938063CC}" type="pres">
      <dgm:prSet presAssocID="{1DF97C4B-EE83-4BF0-8892-734D808C1A90}" presName="rootText" presStyleLbl="node2" presStyleIdx="2" presStyleCnt="3">
        <dgm:presLayoutVars>
          <dgm:chPref val="3"/>
        </dgm:presLayoutVars>
      </dgm:prSet>
      <dgm:spPr/>
    </dgm:pt>
    <dgm:pt modelId="{B14E627E-0D68-4C8A-995E-93575342ED0A}" type="pres">
      <dgm:prSet presAssocID="{1DF97C4B-EE83-4BF0-8892-734D808C1A90}" presName="rootConnector" presStyleLbl="node2" presStyleIdx="2" presStyleCnt="3"/>
      <dgm:spPr/>
    </dgm:pt>
    <dgm:pt modelId="{5C9B57E4-AC0D-4FF8-9C51-E95E4C6E55E8}" type="pres">
      <dgm:prSet presAssocID="{1DF97C4B-EE83-4BF0-8892-734D808C1A90}" presName="hierChild4" presStyleCnt="0"/>
      <dgm:spPr/>
    </dgm:pt>
    <dgm:pt modelId="{1ABDA6BB-E255-45A4-898F-CB96E16BA51D}" type="pres">
      <dgm:prSet presAssocID="{1DF97C4B-EE83-4BF0-8892-734D808C1A90}" presName="hierChild5" presStyleCnt="0"/>
      <dgm:spPr/>
    </dgm:pt>
    <dgm:pt modelId="{06A735D1-6F72-47C0-99E2-A061F5A62DAF}" type="pres">
      <dgm:prSet presAssocID="{6262F17F-CFE2-44D6-82A6-A4279D3FA535}" presName="hierChild3" presStyleCnt="0"/>
      <dgm:spPr/>
    </dgm:pt>
  </dgm:ptLst>
  <dgm:cxnLst>
    <dgm:cxn modelId="{DE6E9E86-BF51-42BB-8152-E3A612513A9F}" type="presOf" srcId="{E8DCBECA-EC09-40FB-A267-213E7EA9C169}" destId="{EAF2C499-3B05-4587-A9C7-F0E1B650ED79}" srcOrd="0" destOrd="0" presId="urn:microsoft.com/office/officeart/2005/8/layout/orgChart1"/>
    <dgm:cxn modelId="{1BE4CC0C-5B69-4083-9E15-0028E6159A0F}" type="presOf" srcId="{B59C10FD-64C6-4427-BCD3-9C6FF40D120E}" destId="{98208142-C5EB-41D7-91B2-67C666931D13}" srcOrd="0" destOrd="0" presId="urn:microsoft.com/office/officeart/2005/8/layout/orgChart1"/>
    <dgm:cxn modelId="{A920492E-5120-4C67-978A-E97B4FFF0C06}" srcId="{6262F17F-CFE2-44D6-82A6-A4279D3FA535}" destId="{E8DCBECA-EC09-40FB-A267-213E7EA9C169}" srcOrd="0" destOrd="0" parTransId="{422DBA99-5706-440A-B056-B4FFAD13A185}" sibTransId="{3DB501BD-7944-42E0-BBE1-C4041EB26F17}"/>
    <dgm:cxn modelId="{E185B781-0A9D-4CBD-A964-BF3AA9CB2741}" type="presOf" srcId="{74F60653-E4B2-462E-89E0-737D4F4C96AC}" destId="{DA1942D9-B942-4944-81DB-749D791A6FC2}" srcOrd="1" destOrd="0" presId="urn:microsoft.com/office/officeart/2005/8/layout/orgChart1"/>
    <dgm:cxn modelId="{47689B45-5E8C-42FD-B792-93D298503DA6}" type="presOf" srcId="{14009B92-21DC-4DC1-95F1-E8898CF29196}" destId="{110B72CF-0A5A-48A2-B356-F85CB89084E5}" srcOrd="0" destOrd="0" presId="urn:microsoft.com/office/officeart/2005/8/layout/orgChart1"/>
    <dgm:cxn modelId="{70D92F95-9EE3-4F64-9A3B-2D8A86719E70}" srcId="{E8DCBECA-EC09-40FB-A267-213E7EA9C169}" destId="{BABEAAD1-400E-4DB7-87FF-6661155FA4CE}" srcOrd="2" destOrd="0" parTransId="{FCD15AD4-39D8-4E98-94C0-A8D4139F52CB}" sibTransId="{E1E68A14-B31C-4394-9E69-EECB0DD6959B}"/>
    <dgm:cxn modelId="{D08FC067-2F92-48D0-908B-60FDB2B88F43}" type="presOf" srcId="{BABEAAD1-400E-4DB7-87FF-6661155FA4CE}" destId="{16986C51-287A-4C77-ABF3-EE5680A410CB}" srcOrd="1" destOrd="0" presId="urn:microsoft.com/office/officeart/2005/8/layout/orgChart1"/>
    <dgm:cxn modelId="{895D070A-F017-4A1D-BDC1-83AB8F5CA2B6}" srcId="{E8DCBECA-EC09-40FB-A267-213E7EA9C169}" destId="{74F60653-E4B2-462E-89E0-737D4F4C96AC}" srcOrd="1" destOrd="0" parTransId="{54695F60-2E1B-4A2E-AC54-587BC7C73DCB}" sibTransId="{08974C36-CB8E-4F27-8BEE-C9295B925344}"/>
    <dgm:cxn modelId="{0DF893C1-23AF-4599-BA18-436FB369CBA9}" type="presOf" srcId="{5051D937-FB6E-409E-A6FD-23FDB79FADF2}" destId="{243BFAFB-CC2A-4ADB-9F3D-B494922C856B}" srcOrd="1" destOrd="0" presId="urn:microsoft.com/office/officeart/2005/8/layout/orgChart1"/>
    <dgm:cxn modelId="{0F214FE7-EB1B-49EC-9E20-4042ED703E5B}" srcId="{FAA134E4-76A1-48BF-8890-83FFF9C2CBE6}" destId="{6262F17F-CFE2-44D6-82A6-A4279D3FA535}" srcOrd="0" destOrd="0" parTransId="{220F9A1E-AE41-4385-BB30-05DCCACDE605}" sibTransId="{B8FD8D23-D7CB-4F58-BAFC-7B543E6B099F}"/>
    <dgm:cxn modelId="{D004350B-FA5F-4E22-BAF5-E6DEE58AEB32}" type="presOf" srcId="{FCD15AD4-39D8-4E98-94C0-A8D4139F52CB}" destId="{A1C4EF2C-3B52-423F-B789-93EAC2EE6394}" srcOrd="0" destOrd="0" presId="urn:microsoft.com/office/officeart/2005/8/layout/orgChart1"/>
    <dgm:cxn modelId="{CE9D2C76-8444-4F2C-9B50-45AB2188E3BF}" type="presOf" srcId="{1DF97C4B-EE83-4BF0-8892-734D808C1A90}" destId="{B14E627E-0D68-4C8A-995E-93575342ED0A}" srcOrd="1" destOrd="0" presId="urn:microsoft.com/office/officeart/2005/8/layout/orgChart1"/>
    <dgm:cxn modelId="{40406A9C-8C69-4ED7-BAB4-4FDCE392F1D4}" type="presOf" srcId="{6262F17F-CFE2-44D6-82A6-A4279D3FA535}" destId="{740DF8FB-2E83-4C31-BA91-17EF0A798889}" srcOrd="1" destOrd="0" presId="urn:microsoft.com/office/officeart/2005/8/layout/orgChart1"/>
    <dgm:cxn modelId="{342336CC-52E5-43BC-965C-241C9495DFEC}" srcId="{6262F17F-CFE2-44D6-82A6-A4279D3FA535}" destId="{1DF97C4B-EE83-4BF0-8892-734D808C1A90}" srcOrd="2" destOrd="0" parTransId="{5DA91D81-8A06-4BBC-9DBA-C1A50EE93298}" sibTransId="{7871BFE5-1E31-4576-A59E-4BFDE5C4D42E}"/>
    <dgm:cxn modelId="{5043F84C-895A-4BF9-BB7F-69CF061AAEE7}" srcId="{E8DCBECA-EC09-40FB-A267-213E7EA9C169}" destId="{14009B92-21DC-4DC1-95F1-E8898CF29196}" srcOrd="0" destOrd="0" parTransId="{B59C10FD-64C6-4427-BCD3-9C6FF40D120E}" sibTransId="{C4A165A6-953A-424F-8E70-A5D7DFB280BD}"/>
    <dgm:cxn modelId="{6C61608B-CA32-4D8E-B9A8-B9E11B032D00}" type="presOf" srcId="{E8DCBECA-EC09-40FB-A267-213E7EA9C169}" destId="{07C1A37D-D64D-4B3F-BFB9-E5FE1F34E447}" srcOrd="1" destOrd="0" presId="urn:microsoft.com/office/officeart/2005/8/layout/orgChart1"/>
    <dgm:cxn modelId="{33A5C789-0661-40FB-AE48-E997EB571912}" type="presOf" srcId="{BABEAAD1-400E-4DB7-87FF-6661155FA4CE}" destId="{CC3BA1DA-458E-47A3-80BE-3CA2916A36F0}" srcOrd="0" destOrd="0" presId="urn:microsoft.com/office/officeart/2005/8/layout/orgChart1"/>
    <dgm:cxn modelId="{43091887-95D3-4BF5-AB1C-4EE9D1DE6F73}" type="presOf" srcId="{422DBA99-5706-440A-B056-B4FFAD13A185}" destId="{B1F63BCC-29DD-40E8-8020-5E0CC123A1A4}" srcOrd="0" destOrd="0" presId="urn:microsoft.com/office/officeart/2005/8/layout/orgChart1"/>
    <dgm:cxn modelId="{468CB2D5-8653-437D-84A0-1B9550AD29E6}" type="presOf" srcId="{14009B92-21DC-4DC1-95F1-E8898CF29196}" destId="{A538D7EE-38DD-436A-9718-F891664B2212}" srcOrd="1" destOrd="0" presId="urn:microsoft.com/office/officeart/2005/8/layout/orgChart1"/>
    <dgm:cxn modelId="{915E4A28-6DE3-4CEC-A87E-87D73DF56749}" srcId="{6262F17F-CFE2-44D6-82A6-A4279D3FA535}" destId="{5051D937-FB6E-409E-A6FD-23FDB79FADF2}" srcOrd="1" destOrd="0" parTransId="{E7D8C942-8570-48C5-BF59-1145A7664BB2}" sibTransId="{8CB9DF05-BE63-40D1-BC0A-782D7DE86E8D}"/>
    <dgm:cxn modelId="{D2CC52DC-3BE0-4AED-9726-E561AE311458}" type="presOf" srcId="{74F60653-E4B2-462E-89E0-737D4F4C96AC}" destId="{D40C235A-0711-4399-9593-74BB9AB8906E}" srcOrd="0" destOrd="0" presId="urn:microsoft.com/office/officeart/2005/8/layout/orgChart1"/>
    <dgm:cxn modelId="{DC486CD4-392A-4B15-8765-4C8E4196BA4D}" type="presOf" srcId="{1DF97C4B-EE83-4BF0-8892-734D808C1A90}" destId="{EE849111-4FE9-4A71-93D0-AE01938063CC}" srcOrd="0" destOrd="0" presId="urn:microsoft.com/office/officeart/2005/8/layout/orgChart1"/>
    <dgm:cxn modelId="{152E3D61-890E-46D7-881D-DA7D4317B332}" type="presOf" srcId="{E7D8C942-8570-48C5-BF59-1145A7664BB2}" destId="{0A3DE892-52A0-478C-9049-3C1917D99A80}" srcOrd="0" destOrd="0" presId="urn:microsoft.com/office/officeart/2005/8/layout/orgChart1"/>
    <dgm:cxn modelId="{C954150D-48D2-4ED0-AB47-21AB3B303C5A}" type="presOf" srcId="{54695F60-2E1B-4A2E-AC54-587BC7C73DCB}" destId="{1AEF9851-221E-4AE8-9E1D-3D35E5855915}" srcOrd="0" destOrd="0" presId="urn:microsoft.com/office/officeart/2005/8/layout/orgChart1"/>
    <dgm:cxn modelId="{40483B29-DD8A-4334-A2B5-7E4F1A2F181D}" type="presOf" srcId="{5051D937-FB6E-409E-A6FD-23FDB79FADF2}" destId="{D30DBE5B-9D30-4EB7-8D5F-26B99F4413FA}" srcOrd="0" destOrd="0" presId="urn:microsoft.com/office/officeart/2005/8/layout/orgChart1"/>
    <dgm:cxn modelId="{EFEE71B3-37DD-41A9-9D52-B493A08B6894}" type="presOf" srcId="{6262F17F-CFE2-44D6-82A6-A4279D3FA535}" destId="{53D4AF07-D981-41EE-824C-01916A4897E6}" srcOrd="0" destOrd="0" presId="urn:microsoft.com/office/officeart/2005/8/layout/orgChart1"/>
    <dgm:cxn modelId="{5C7BFDDE-5191-49DD-8D79-DE6C9BE8FB29}" type="presOf" srcId="{5DA91D81-8A06-4BBC-9DBA-C1A50EE93298}" destId="{E5926C95-8813-471A-B5F1-D0F3D278E45B}" srcOrd="0" destOrd="0" presId="urn:microsoft.com/office/officeart/2005/8/layout/orgChart1"/>
    <dgm:cxn modelId="{4EB219AB-4E91-41D3-9666-F12935799B36}" type="presOf" srcId="{FAA134E4-76A1-48BF-8890-83FFF9C2CBE6}" destId="{73D6B8CC-51AA-4CAE-A93E-23CC15EDFA67}" srcOrd="0" destOrd="0" presId="urn:microsoft.com/office/officeart/2005/8/layout/orgChart1"/>
    <dgm:cxn modelId="{E1B3EA61-7C99-4FD4-909C-7086A2C5CFCE}" type="presParOf" srcId="{73D6B8CC-51AA-4CAE-A93E-23CC15EDFA67}" destId="{4AF875B2-A871-46D0-8FE0-C83551ED322C}" srcOrd="0" destOrd="0" presId="urn:microsoft.com/office/officeart/2005/8/layout/orgChart1"/>
    <dgm:cxn modelId="{7F666ED9-DD53-435E-8936-3357AEE06B40}" type="presParOf" srcId="{4AF875B2-A871-46D0-8FE0-C83551ED322C}" destId="{DCAC8213-09EC-4AB9-9890-92F765EFA610}" srcOrd="0" destOrd="0" presId="urn:microsoft.com/office/officeart/2005/8/layout/orgChart1"/>
    <dgm:cxn modelId="{89F3473D-1C0D-4041-BE43-59DDBF9FE650}" type="presParOf" srcId="{DCAC8213-09EC-4AB9-9890-92F765EFA610}" destId="{53D4AF07-D981-41EE-824C-01916A4897E6}" srcOrd="0" destOrd="0" presId="urn:microsoft.com/office/officeart/2005/8/layout/orgChart1"/>
    <dgm:cxn modelId="{588523FC-CE19-4C2D-9A43-138D10A04F6F}" type="presParOf" srcId="{DCAC8213-09EC-4AB9-9890-92F765EFA610}" destId="{740DF8FB-2E83-4C31-BA91-17EF0A798889}" srcOrd="1" destOrd="0" presId="urn:microsoft.com/office/officeart/2005/8/layout/orgChart1"/>
    <dgm:cxn modelId="{0117A216-4C9D-48B0-AD86-AEF31B7B9644}" type="presParOf" srcId="{4AF875B2-A871-46D0-8FE0-C83551ED322C}" destId="{BBEC6BBB-E83A-4459-8418-B4C4066D9FE4}" srcOrd="1" destOrd="0" presId="urn:microsoft.com/office/officeart/2005/8/layout/orgChart1"/>
    <dgm:cxn modelId="{ED39CA87-DE91-4D62-B152-65E2204E2CE2}" type="presParOf" srcId="{BBEC6BBB-E83A-4459-8418-B4C4066D9FE4}" destId="{B1F63BCC-29DD-40E8-8020-5E0CC123A1A4}" srcOrd="0" destOrd="0" presId="urn:microsoft.com/office/officeart/2005/8/layout/orgChart1"/>
    <dgm:cxn modelId="{4F740C09-4D9E-4595-BBF2-F5CB558B1E36}" type="presParOf" srcId="{BBEC6BBB-E83A-4459-8418-B4C4066D9FE4}" destId="{80565816-26A8-493D-90E5-89424CA0DF80}" srcOrd="1" destOrd="0" presId="urn:microsoft.com/office/officeart/2005/8/layout/orgChart1"/>
    <dgm:cxn modelId="{5448B345-6B24-4F22-A272-4881679DE09A}" type="presParOf" srcId="{80565816-26A8-493D-90E5-89424CA0DF80}" destId="{6AFBFA97-36A7-47E5-A5F5-310DF656512F}" srcOrd="0" destOrd="0" presId="urn:microsoft.com/office/officeart/2005/8/layout/orgChart1"/>
    <dgm:cxn modelId="{15D6D343-7733-4B57-8898-980AB84D2896}" type="presParOf" srcId="{6AFBFA97-36A7-47E5-A5F5-310DF656512F}" destId="{EAF2C499-3B05-4587-A9C7-F0E1B650ED79}" srcOrd="0" destOrd="0" presId="urn:microsoft.com/office/officeart/2005/8/layout/orgChart1"/>
    <dgm:cxn modelId="{C2A5E636-34A4-41D7-B6CD-870917555F1F}" type="presParOf" srcId="{6AFBFA97-36A7-47E5-A5F5-310DF656512F}" destId="{07C1A37D-D64D-4B3F-BFB9-E5FE1F34E447}" srcOrd="1" destOrd="0" presId="urn:microsoft.com/office/officeart/2005/8/layout/orgChart1"/>
    <dgm:cxn modelId="{DCA78CB0-7FF8-4E13-8580-DC8A7D9D3FEE}" type="presParOf" srcId="{80565816-26A8-493D-90E5-89424CA0DF80}" destId="{D813DB47-7F83-4E17-8AE7-C6643B2689BF}" srcOrd="1" destOrd="0" presId="urn:microsoft.com/office/officeart/2005/8/layout/orgChart1"/>
    <dgm:cxn modelId="{8C577A9F-3FA8-4367-AC1B-3E6BCDCC01E3}" type="presParOf" srcId="{D813DB47-7F83-4E17-8AE7-C6643B2689BF}" destId="{98208142-C5EB-41D7-91B2-67C666931D13}" srcOrd="0" destOrd="0" presId="urn:microsoft.com/office/officeart/2005/8/layout/orgChart1"/>
    <dgm:cxn modelId="{FC750064-BF5D-49B5-8D7F-CBD3C634ED50}" type="presParOf" srcId="{D813DB47-7F83-4E17-8AE7-C6643B2689BF}" destId="{A5468070-6D03-413F-8359-7A84605C4229}" srcOrd="1" destOrd="0" presId="urn:microsoft.com/office/officeart/2005/8/layout/orgChart1"/>
    <dgm:cxn modelId="{A302B8DD-BFE8-4936-81AF-C43D9209D1DD}" type="presParOf" srcId="{A5468070-6D03-413F-8359-7A84605C4229}" destId="{9E0FCAB2-B08E-4DDB-A65C-BBE938555737}" srcOrd="0" destOrd="0" presId="urn:microsoft.com/office/officeart/2005/8/layout/orgChart1"/>
    <dgm:cxn modelId="{A506C1F4-CFE3-4291-8796-070CE208C560}" type="presParOf" srcId="{9E0FCAB2-B08E-4DDB-A65C-BBE938555737}" destId="{110B72CF-0A5A-48A2-B356-F85CB89084E5}" srcOrd="0" destOrd="0" presId="urn:microsoft.com/office/officeart/2005/8/layout/orgChart1"/>
    <dgm:cxn modelId="{C512A74E-22CD-4DB3-BFD7-4420A7B95A6A}" type="presParOf" srcId="{9E0FCAB2-B08E-4DDB-A65C-BBE938555737}" destId="{A538D7EE-38DD-436A-9718-F891664B2212}" srcOrd="1" destOrd="0" presId="urn:microsoft.com/office/officeart/2005/8/layout/orgChart1"/>
    <dgm:cxn modelId="{9933CFBD-B035-4268-B1E3-BA7B660CE068}" type="presParOf" srcId="{A5468070-6D03-413F-8359-7A84605C4229}" destId="{CEE9EE92-D6B6-459F-A7F3-40A2050E9D16}" srcOrd="1" destOrd="0" presId="urn:microsoft.com/office/officeart/2005/8/layout/orgChart1"/>
    <dgm:cxn modelId="{E8DBBDBE-504D-4B90-BD9C-DCB667B943AE}" type="presParOf" srcId="{A5468070-6D03-413F-8359-7A84605C4229}" destId="{E0097939-E71C-49C1-9D30-236DBB2FCF19}" srcOrd="2" destOrd="0" presId="urn:microsoft.com/office/officeart/2005/8/layout/orgChart1"/>
    <dgm:cxn modelId="{B4C09252-8081-4F24-AC7D-FD833D9F0B1D}" type="presParOf" srcId="{D813DB47-7F83-4E17-8AE7-C6643B2689BF}" destId="{1AEF9851-221E-4AE8-9E1D-3D35E5855915}" srcOrd="2" destOrd="0" presId="urn:microsoft.com/office/officeart/2005/8/layout/orgChart1"/>
    <dgm:cxn modelId="{7FAA6EAB-6E86-4670-A291-6D64479A7831}" type="presParOf" srcId="{D813DB47-7F83-4E17-8AE7-C6643B2689BF}" destId="{54CA995F-D756-41F3-B827-FFDDDEC710DB}" srcOrd="3" destOrd="0" presId="urn:microsoft.com/office/officeart/2005/8/layout/orgChart1"/>
    <dgm:cxn modelId="{BCD896D0-056B-42A5-89BF-04BE92B11C6C}" type="presParOf" srcId="{54CA995F-D756-41F3-B827-FFDDDEC710DB}" destId="{F6FE6145-BA79-4AA3-B5AA-C74F57C7315A}" srcOrd="0" destOrd="0" presId="urn:microsoft.com/office/officeart/2005/8/layout/orgChart1"/>
    <dgm:cxn modelId="{CAE4E258-A83A-476E-9333-B812A0005BAF}" type="presParOf" srcId="{F6FE6145-BA79-4AA3-B5AA-C74F57C7315A}" destId="{D40C235A-0711-4399-9593-74BB9AB8906E}" srcOrd="0" destOrd="0" presId="urn:microsoft.com/office/officeart/2005/8/layout/orgChart1"/>
    <dgm:cxn modelId="{BE3051E0-D1F5-42D6-94D7-F1A71808327D}" type="presParOf" srcId="{F6FE6145-BA79-4AA3-B5AA-C74F57C7315A}" destId="{DA1942D9-B942-4944-81DB-749D791A6FC2}" srcOrd="1" destOrd="0" presId="urn:microsoft.com/office/officeart/2005/8/layout/orgChart1"/>
    <dgm:cxn modelId="{AF8483DB-96F8-483F-932A-247B78C22A03}" type="presParOf" srcId="{54CA995F-D756-41F3-B827-FFDDDEC710DB}" destId="{076F1CF2-850C-4F76-BC48-DD50D58154E3}" srcOrd="1" destOrd="0" presId="urn:microsoft.com/office/officeart/2005/8/layout/orgChart1"/>
    <dgm:cxn modelId="{5F0FDF47-059E-48F6-8EA9-CEC5B01C5DF9}" type="presParOf" srcId="{54CA995F-D756-41F3-B827-FFDDDEC710DB}" destId="{29CC95A5-428E-43BD-99EB-F8D037493935}" srcOrd="2" destOrd="0" presId="urn:microsoft.com/office/officeart/2005/8/layout/orgChart1"/>
    <dgm:cxn modelId="{3CDAE807-989E-4127-95D7-397B7ACB9E38}" type="presParOf" srcId="{D813DB47-7F83-4E17-8AE7-C6643B2689BF}" destId="{A1C4EF2C-3B52-423F-B789-93EAC2EE6394}" srcOrd="4" destOrd="0" presId="urn:microsoft.com/office/officeart/2005/8/layout/orgChart1"/>
    <dgm:cxn modelId="{4578EF42-0726-46CA-A5D6-0A4FA63B6172}" type="presParOf" srcId="{D813DB47-7F83-4E17-8AE7-C6643B2689BF}" destId="{FC7C1617-CD9C-4E03-A448-E39DCAB714AF}" srcOrd="5" destOrd="0" presId="urn:microsoft.com/office/officeart/2005/8/layout/orgChart1"/>
    <dgm:cxn modelId="{8FBB2021-751A-47CB-9D11-4F8CD93C2FBA}" type="presParOf" srcId="{FC7C1617-CD9C-4E03-A448-E39DCAB714AF}" destId="{B036D2FB-35B7-4673-8B55-7136B57466D7}" srcOrd="0" destOrd="0" presId="urn:microsoft.com/office/officeart/2005/8/layout/orgChart1"/>
    <dgm:cxn modelId="{0F3935AC-5349-4B51-B976-DCD904254D8D}" type="presParOf" srcId="{B036D2FB-35B7-4673-8B55-7136B57466D7}" destId="{CC3BA1DA-458E-47A3-80BE-3CA2916A36F0}" srcOrd="0" destOrd="0" presId="urn:microsoft.com/office/officeart/2005/8/layout/orgChart1"/>
    <dgm:cxn modelId="{1681F861-E287-496D-94CF-BB8D03304FA0}" type="presParOf" srcId="{B036D2FB-35B7-4673-8B55-7136B57466D7}" destId="{16986C51-287A-4C77-ABF3-EE5680A410CB}" srcOrd="1" destOrd="0" presId="urn:microsoft.com/office/officeart/2005/8/layout/orgChart1"/>
    <dgm:cxn modelId="{C779674C-A6A2-47F2-ABB3-B2A93136DC3E}" type="presParOf" srcId="{FC7C1617-CD9C-4E03-A448-E39DCAB714AF}" destId="{16B1C205-9149-4144-8834-C6AD767E9FC2}" srcOrd="1" destOrd="0" presId="urn:microsoft.com/office/officeart/2005/8/layout/orgChart1"/>
    <dgm:cxn modelId="{FF8279D1-F285-44EF-A8CE-65EA2D9A5EE6}" type="presParOf" srcId="{FC7C1617-CD9C-4E03-A448-E39DCAB714AF}" destId="{D288842F-50C9-467B-9A78-CBFA2EA8D466}" srcOrd="2" destOrd="0" presId="urn:microsoft.com/office/officeart/2005/8/layout/orgChart1"/>
    <dgm:cxn modelId="{7FB2C5B7-D38B-48C9-B701-615C653D68B2}" type="presParOf" srcId="{80565816-26A8-493D-90E5-89424CA0DF80}" destId="{995B61DD-217D-4E65-8F32-5DC3C3DE86F9}" srcOrd="2" destOrd="0" presId="urn:microsoft.com/office/officeart/2005/8/layout/orgChart1"/>
    <dgm:cxn modelId="{F148E0E5-34E3-454B-85F8-6074F6EF042B}" type="presParOf" srcId="{BBEC6BBB-E83A-4459-8418-B4C4066D9FE4}" destId="{0A3DE892-52A0-478C-9049-3C1917D99A80}" srcOrd="2" destOrd="0" presId="urn:microsoft.com/office/officeart/2005/8/layout/orgChart1"/>
    <dgm:cxn modelId="{5A02DB03-8C41-468E-9094-D9D93B5AF44A}" type="presParOf" srcId="{BBEC6BBB-E83A-4459-8418-B4C4066D9FE4}" destId="{E0F4A40B-1CB1-4088-9EB0-CDA1DF8DF19F}" srcOrd="3" destOrd="0" presId="urn:microsoft.com/office/officeart/2005/8/layout/orgChart1"/>
    <dgm:cxn modelId="{F33A236F-8E88-4CC5-A511-4832330ECC18}" type="presParOf" srcId="{E0F4A40B-1CB1-4088-9EB0-CDA1DF8DF19F}" destId="{C4B7D3DC-6BE4-4B70-B61A-11E1C9321EDB}" srcOrd="0" destOrd="0" presId="urn:microsoft.com/office/officeart/2005/8/layout/orgChart1"/>
    <dgm:cxn modelId="{20C451A9-84CB-4925-BDC0-9D51236A514E}" type="presParOf" srcId="{C4B7D3DC-6BE4-4B70-B61A-11E1C9321EDB}" destId="{D30DBE5B-9D30-4EB7-8D5F-26B99F4413FA}" srcOrd="0" destOrd="0" presId="urn:microsoft.com/office/officeart/2005/8/layout/orgChart1"/>
    <dgm:cxn modelId="{2DF717E9-B66D-4FED-9C32-92743C2F19EC}" type="presParOf" srcId="{C4B7D3DC-6BE4-4B70-B61A-11E1C9321EDB}" destId="{243BFAFB-CC2A-4ADB-9F3D-B494922C856B}" srcOrd="1" destOrd="0" presId="urn:microsoft.com/office/officeart/2005/8/layout/orgChart1"/>
    <dgm:cxn modelId="{A92EE39F-A5BC-4ABD-A201-299C7BEA1E37}" type="presParOf" srcId="{E0F4A40B-1CB1-4088-9EB0-CDA1DF8DF19F}" destId="{D820C20A-D1F3-4568-868D-49DAE492DD45}" srcOrd="1" destOrd="0" presId="urn:microsoft.com/office/officeart/2005/8/layout/orgChart1"/>
    <dgm:cxn modelId="{86F2AE93-7D96-41F9-B89E-16FF6349B92A}" type="presParOf" srcId="{E0F4A40B-1CB1-4088-9EB0-CDA1DF8DF19F}" destId="{D02A1ACD-03B4-4715-83F8-71DAE4EED21C}" srcOrd="2" destOrd="0" presId="urn:microsoft.com/office/officeart/2005/8/layout/orgChart1"/>
    <dgm:cxn modelId="{CCC09BC7-68BC-44A1-9F88-CAAC99332184}" type="presParOf" srcId="{BBEC6BBB-E83A-4459-8418-B4C4066D9FE4}" destId="{E5926C95-8813-471A-B5F1-D0F3D278E45B}" srcOrd="4" destOrd="0" presId="urn:microsoft.com/office/officeart/2005/8/layout/orgChart1"/>
    <dgm:cxn modelId="{0F4F0B55-B806-4267-8DAE-33BE4330449C}" type="presParOf" srcId="{BBEC6BBB-E83A-4459-8418-B4C4066D9FE4}" destId="{DDC797C4-634C-4505-B9DE-705DAE48542E}" srcOrd="5" destOrd="0" presId="urn:microsoft.com/office/officeart/2005/8/layout/orgChart1"/>
    <dgm:cxn modelId="{C83A27DE-6E77-4D38-9F5D-75E1C1769103}" type="presParOf" srcId="{DDC797C4-634C-4505-B9DE-705DAE48542E}" destId="{2233079E-3ED0-46B5-B1F3-376D96AA3601}" srcOrd="0" destOrd="0" presId="urn:microsoft.com/office/officeart/2005/8/layout/orgChart1"/>
    <dgm:cxn modelId="{3068973F-48FB-490A-946D-F4DDE4F37660}" type="presParOf" srcId="{2233079E-3ED0-46B5-B1F3-376D96AA3601}" destId="{EE849111-4FE9-4A71-93D0-AE01938063CC}" srcOrd="0" destOrd="0" presId="urn:microsoft.com/office/officeart/2005/8/layout/orgChart1"/>
    <dgm:cxn modelId="{C5DA9514-EBCD-4211-A93C-B28CADD41885}" type="presParOf" srcId="{2233079E-3ED0-46B5-B1F3-376D96AA3601}" destId="{B14E627E-0D68-4C8A-995E-93575342ED0A}" srcOrd="1" destOrd="0" presId="urn:microsoft.com/office/officeart/2005/8/layout/orgChart1"/>
    <dgm:cxn modelId="{49D5F641-EA08-4A39-96BA-459627C34171}" type="presParOf" srcId="{DDC797C4-634C-4505-B9DE-705DAE48542E}" destId="{5C9B57E4-AC0D-4FF8-9C51-E95E4C6E55E8}" srcOrd="1" destOrd="0" presId="urn:microsoft.com/office/officeart/2005/8/layout/orgChart1"/>
    <dgm:cxn modelId="{44E8A9BA-292A-4831-BE7E-57A0DF153FD6}" type="presParOf" srcId="{DDC797C4-634C-4505-B9DE-705DAE48542E}" destId="{1ABDA6BB-E255-45A4-898F-CB96E16BA51D}" srcOrd="2" destOrd="0" presId="urn:microsoft.com/office/officeart/2005/8/layout/orgChart1"/>
    <dgm:cxn modelId="{419CAF8C-3902-4D88-B215-A13BAF3FF09C}" type="presParOf" srcId="{4AF875B2-A871-46D0-8FE0-C83551ED322C}" destId="{06A735D1-6F72-47C0-99E2-A061F5A62D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BDC2F-AD1E-4DA9-9B7F-8AF6B20E78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A29009E-0C5F-4751-92A1-B5B2240C89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トップレベル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3F2BBFF1-399E-4FB2-B8DC-C6F48C79F5F1}" type="parTrans" cxnId="{54E4872D-ED88-4919-93DE-8C3DAD6CC690}">
      <dgm:prSet/>
      <dgm:spPr/>
    </dgm:pt>
    <dgm:pt modelId="{9AB797A3-43B0-4562-B283-4150AB831552}" type="sibTrans" cxnId="{54E4872D-ED88-4919-93DE-8C3DAD6CC690}">
      <dgm:prSet/>
      <dgm:spPr/>
    </dgm:pt>
    <dgm:pt modelId="{8A7E9F98-C310-455C-9B48-C8AFD9FB9A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著者１：　にしむらさん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E0A1DB2F-1D3D-4C15-8F1A-F7B9E438A2AD}" type="parTrans" cxnId="{D29C62C3-7D2F-4DDF-9AF1-1C42ED3A8DFF}">
      <dgm:prSet/>
      <dgm:spPr/>
    </dgm:pt>
    <dgm:pt modelId="{F9760B26-4113-4E53-9B74-C64494BDFC60}" type="sibTrans" cxnId="{D29C62C3-7D2F-4DDF-9AF1-1C42ED3A8DFF}">
      <dgm:prSet/>
      <dgm:spPr/>
    </dgm:pt>
    <dgm:pt modelId="{D68D8862-C19F-4F91-8ECA-A5F6D54266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著者２：　たぐちさん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371D5564-EB8E-439E-A355-E3B38DB9392A}" type="parTrans" cxnId="{3D08953F-A02D-46B3-ADD2-324E2F2CC3CF}">
      <dgm:prSet/>
      <dgm:spPr/>
    </dgm:pt>
    <dgm:pt modelId="{2F750D04-E80F-482F-B603-AAC14CF812E7}" type="sibTrans" cxnId="{3D08953F-A02D-46B3-ADD2-324E2F2CC3CF}">
      <dgm:prSet/>
      <dgm:spPr/>
    </dgm:pt>
    <dgm:pt modelId="{885C6818-9A97-4A7E-92A2-E77BB5BFE4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著者３：　まえださん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1EF085A5-0D0D-44B4-B8F8-E63BA6FB3395}" type="parTrans" cxnId="{9E448073-B6BD-4D27-BF11-953D9D158BAD}">
      <dgm:prSet/>
      <dgm:spPr/>
    </dgm:pt>
    <dgm:pt modelId="{5F5FE65D-3F76-474A-8462-03FC5DB581EA}" type="sibTrans" cxnId="{9E448073-B6BD-4D27-BF11-953D9D158BAD}">
      <dgm:prSet/>
      <dgm:spPr/>
    </dgm:pt>
    <dgm:pt modelId="{181B4A8C-982F-4805-8959-6BF4387826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書誌：　</a:t>
          </a: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mbc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を極める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8A10060C-34EB-4E98-B8B7-F8C50AE7B053}" type="parTrans" cxnId="{C34A4E5B-5739-4DB8-98CD-C02ED51D36B5}">
      <dgm:prSet/>
      <dgm:spPr/>
    </dgm:pt>
    <dgm:pt modelId="{C9466F25-C7F4-456F-B395-A6E22CB97B6F}" type="sibTrans" cxnId="{C34A4E5B-5739-4DB8-98CD-C02ED51D36B5}">
      <dgm:prSet/>
      <dgm:spPr/>
    </dgm:pt>
    <dgm:pt modelId="{43EBE14E-6459-4A81-8CD1-EFDE90FC9E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出版者：　基盤出版</a:t>
          </a:r>
          <a:endParaRPr kumimoji="1" lang="ja-JP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gm:t>
    </dgm:pt>
    <dgm:pt modelId="{422419A1-E437-4A3A-9B81-5832E5CE18EA}" type="parTrans" cxnId="{678B3CFE-4B39-47F6-B792-F4CA6484676E}">
      <dgm:prSet/>
      <dgm:spPr/>
    </dgm:pt>
    <dgm:pt modelId="{9D1D1181-E9D0-4B29-A8A7-2E9961864229}" type="sibTrans" cxnId="{678B3CFE-4B39-47F6-B792-F4CA6484676E}">
      <dgm:prSet/>
      <dgm:spPr/>
    </dgm:pt>
    <dgm:pt modelId="{F9D8ED1E-D58A-4D8F-B95D-0E1CC984311B}" type="pres">
      <dgm:prSet presAssocID="{1B2BDC2F-AD1E-4DA9-9B7F-8AF6B20E78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AA9297-0221-4EBB-A31A-2B7583A81A15}" type="pres">
      <dgm:prSet presAssocID="{8A29009E-0C5F-4751-92A1-B5B2240C89AB}" presName="hierRoot1" presStyleCnt="0">
        <dgm:presLayoutVars>
          <dgm:hierBranch val="r"/>
        </dgm:presLayoutVars>
      </dgm:prSet>
      <dgm:spPr/>
    </dgm:pt>
    <dgm:pt modelId="{033EECBE-4F66-4173-8815-E3CB6B74054C}" type="pres">
      <dgm:prSet presAssocID="{8A29009E-0C5F-4751-92A1-B5B2240C89AB}" presName="rootComposite1" presStyleCnt="0"/>
      <dgm:spPr/>
    </dgm:pt>
    <dgm:pt modelId="{03BDFE55-ED79-4D0C-B299-42224478B663}" type="pres">
      <dgm:prSet presAssocID="{8A29009E-0C5F-4751-92A1-B5B2240C89AB}" presName="rootText1" presStyleLbl="node0" presStyleIdx="0" presStyleCnt="1">
        <dgm:presLayoutVars>
          <dgm:chPref val="3"/>
        </dgm:presLayoutVars>
      </dgm:prSet>
      <dgm:spPr/>
    </dgm:pt>
    <dgm:pt modelId="{36481ED0-5441-4003-98D2-172B28B20AED}" type="pres">
      <dgm:prSet presAssocID="{8A29009E-0C5F-4751-92A1-B5B2240C89AB}" presName="rootConnector1" presStyleLbl="node1" presStyleIdx="0" presStyleCnt="0"/>
      <dgm:spPr/>
    </dgm:pt>
    <dgm:pt modelId="{4F4AF0D0-4BE2-416F-BE22-33A008A60C90}" type="pres">
      <dgm:prSet presAssocID="{8A29009E-0C5F-4751-92A1-B5B2240C89AB}" presName="hierChild2" presStyleCnt="0"/>
      <dgm:spPr/>
    </dgm:pt>
    <dgm:pt modelId="{E7825348-BF81-4611-8FDE-BEB3F215ECA3}" type="pres">
      <dgm:prSet presAssocID="{E0A1DB2F-1D3D-4C15-8F1A-F7B9E438A2AD}" presName="Name50" presStyleLbl="parChTrans1D2" presStyleIdx="0" presStyleCnt="5"/>
      <dgm:spPr/>
    </dgm:pt>
    <dgm:pt modelId="{81FF4200-335D-47BD-9083-4CE0A85F763B}" type="pres">
      <dgm:prSet presAssocID="{8A7E9F98-C310-455C-9B48-C8AFD9FB9AE7}" presName="hierRoot2" presStyleCnt="0">
        <dgm:presLayoutVars>
          <dgm:hierBranch val="r"/>
        </dgm:presLayoutVars>
      </dgm:prSet>
      <dgm:spPr/>
    </dgm:pt>
    <dgm:pt modelId="{A17AE5D4-B195-407F-AB1D-7996A76637F2}" type="pres">
      <dgm:prSet presAssocID="{8A7E9F98-C310-455C-9B48-C8AFD9FB9AE7}" presName="rootComposite" presStyleCnt="0"/>
      <dgm:spPr/>
    </dgm:pt>
    <dgm:pt modelId="{270C964D-EE5A-4D10-AC44-FE128FA448D4}" type="pres">
      <dgm:prSet presAssocID="{8A7E9F98-C310-455C-9B48-C8AFD9FB9AE7}" presName="rootText" presStyleLbl="node2" presStyleIdx="0" presStyleCnt="5">
        <dgm:presLayoutVars>
          <dgm:chPref val="3"/>
        </dgm:presLayoutVars>
      </dgm:prSet>
      <dgm:spPr/>
    </dgm:pt>
    <dgm:pt modelId="{112A66D3-3C53-4AAA-AF29-1A6E1278BCBE}" type="pres">
      <dgm:prSet presAssocID="{8A7E9F98-C310-455C-9B48-C8AFD9FB9AE7}" presName="rootConnector" presStyleLbl="node2" presStyleIdx="0" presStyleCnt="5"/>
      <dgm:spPr/>
    </dgm:pt>
    <dgm:pt modelId="{97EA70D9-81CB-4768-AB8C-B95EE637AB31}" type="pres">
      <dgm:prSet presAssocID="{8A7E9F98-C310-455C-9B48-C8AFD9FB9AE7}" presName="hierChild4" presStyleCnt="0"/>
      <dgm:spPr/>
    </dgm:pt>
    <dgm:pt modelId="{123231FD-1E3F-4B0D-86F2-A31716EF2C96}" type="pres">
      <dgm:prSet presAssocID="{8A7E9F98-C310-455C-9B48-C8AFD9FB9AE7}" presName="hierChild5" presStyleCnt="0"/>
      <dgm:spPr/>
    </dgm:pt>
    <dgm:pt modelId="{36056C03-41C0-4EA9-93C7-7189ADC6853D}" type="pres">
      <dgm:prSet presAssocID="{371D5564-EB8E-439E-A355-E3B38DB9392A}" presName="Name50" presStyleLbl="parChTrans1D2" presStyleIdx="1" presStyleCnt="5"/>
      <dgm:spPr/>
    </dgm:pt>
    <dgm:pt modelId="{8C9C753F-B1FD-4DFC-BE30-40D72C6169E7}" type="pres">
      <dgm:prSet presAssocID="{D68D8862-C19F-4F91-8ECA-A5F6D5426651}" presName="hierRoot2" presStyleCnt="0">
        <dgm:presLayoutVars>
          <dgm:hierBranch val="r"/>
        </dgm:presLayoutVars>
      </dgm:prSet>
      <dgm:spPr/>
    </dgm:pt>
    <dgm:pt modelId="{D7357E5A-D7F2-4B67-99D3-C3A91102DED0}" type="pres">
      <dgm:prSet presAssocID="{D68D8862-C19F-4F91-8ECA-A5F6D5426651}" presName="rootComposite" presStyleCnt="0"/>
      <dgm:spPr/>
    </dgm:pt>
    <dgm:pt modelId="{F8E7920B-438F-4683-89F3-ED3158F165C6}" type="pres">
      <dgm:prSet presAssocID="{D68D8862-C19F-4F91-8ECA-A5F6D5426651}" presName="rootText" presStyleLbl="node2" presStyleIdx="1" presStyleCnt="5">
        <dgm:presLayoutVars>
          <dgm:chPref val="3"/>
        </dgm:presLayoutVars>
      </dgm:prSet>
      <dgm:spPr/>
    </dgm:pt>
    <dgm:pt modelId="{D8FFB7D6-0E97-47C6-89B3-FA8DF7867932}" type="pres">
      <dgm:prSet presAssocID="{D68D8862-C19F-4F91-8ECA-A5F6D5426651}" presName="rootConnector" presStyleLbl="node2" presStyleIdx="1" presStyleCnt="5"/>
      <dgm:spPr/>
    </dgm:pt>
    <dgm:pt modelId="{7BFAD210-3AB3-4891-AA1D-2C76388064C8}" type="pres">
      <dgm:prSet presAssocID="{D68D8862-C19F-4F91-8ECA-A5F6D5426651}" presName="hierChild4" presStyleCnt="0"/>
      <dgm:spPr/>
    </dgm:pt>
    <dgm:pt modelId="{14F1F7C9-B781-41FC-ABAD-4CCC4F60F638}" type="pres">
      <dgm:prSet presAssocID="{D68D8862-C19F-4F91-8ECA-A5F6D5426651}" presName="hierChild5" presStyleCnt="0"/>
      <dgm:spPr/>
    </dgm:pt>
    <dgm:pt modelId="{B0FA0FAA-8D93-42CB-8093-27938D4DF48B}" type="pres">
      <dgm:prSet presAssocID="{1EF085A5-0D0D-44B4-B8F8-E63BA6FB3395}" presName="Name50" presStyleLbl="parChTrans1D2" presStyleIdx="2" presStyleCnt="5"/>
      <dgm:spPr/>
    </dgm:pt>
    <dgm:pt modelId="{AE5B06FB-C274-41EF-8932-6AEB17DE68EE}" type="pres">
      <dgm:prSet presAssocID="{885C6818-9A97-4A7E-92A2-E77BB5BFE4F6}" presName="hierRoot2" presStyleCnt="0">
        <dgm:presLayoutVars>
          <dgm:hierBranch val="r"/>
        </dgm:presLayoutVars>
      </dgm:prSet>
      <dgm:spPr/>
    </dgm:pt>
    <dgm:pt modelId="{F3BCB20C-D6B2-4104-9A52-4B3CB37A07C8}" type="pres">
      <dgm:prSet presAssocID="{885C6818-9A97-4A7E-92A2-E77BB5BFE4F6}" presName="rootComposite" presStyleCnt="0"/>
      <dgm:spPr/>
    </dgm:pt>
    <dgm:pt modelId="{50F0D2CB-0752-4F87-9F15-ACA5C6002988}" type="pres">
      <dgm:prSet presAssocID="{885C6818-9A97-4A7E-92A2-E77BB5BFE4F6}" presName="rootText" presStyleLbl="node2" presStyleIdx="2" presStyleCnt="5">
        <dgm:presLayoutVars>
          <dgm:chPref val="3"/>
        </dgm:presLayoutVars>
      </dgm:prSet>
      <dgm:spPr/>
    </dgm:pt>
    <dgm:pt modelId="{1ABF11FE-C5F6-424E-9CBC-7DA4E6C7F318}" type="pres">
      <dgm:prSet presAssocID="{885C6818-9A97-4A7E-92A2-E77BB5BFE4F6}" presName="rootConnector" presStyleLbl="node2" presStyleIdx="2" presStyleCnt="5"/>
      <dgm:spPr/>
    </dgm:pt>
    <dgm:pt modelId="{68B5DF79-94C7-4AF1-82A9-36B79A17270C}" type="pres">
      <dgm:prSet presAssocID="{885C6818-9A97-4A7E-92A2-E77BB5BFE4F6}" presName="hierChild4" presStyleCnt="0"/>
      <dgm:spPr/>
    </dgm:pt>
    <dgm:pt modelId="{74783B1F-B0C4-4A31-A2C6-18FD02FD689A}" type="pres">
      <dgm:prSet presAssocID="{885C6818-9A97-4A7E-92A2-E77BB5BFE4F6}" presName="hierChild5" presStyleCnt="0"/>
      <dgm:spPr/>
    </dgm:pt>
    <dgm:pt modelId="{01F73BD1-C4B0-4198-A50C-62F566C2CD18}" type="pres">
      <dgm:prSet presAssocID="{8A10060C-34EB-4E98-B8B7-F8C50AE7B053}" presName="Name50" presStyleLbl="parChTrans1D2" presStyleIdx="3" presStyleCnt="5"/>
      <dgm:spPr/>
    </dgm:pt>
    <dgm:pt modelId="{A88BF7D9-3D4E-4E7C-8B34-CDFC6BF8B441}" type="pres">
      <dgm:prSet presAssocID="{181B4A8C-982F-4805-8959-6BF438782644}" presName="hierRoot2" presStyleCnt="0">
        <dgm:presLayoutVars>
          <dgm:hierBranch/>
        </dgm:presLayoutVars>
      </dgm:prSet>
      <dgm:spPr/>
    </dgm:pt>
    <dgm:pt modelId="{E9D62A04-9C87-4239-BCC3-4FE8FAC272A5}" type="pres">
      <dgm:prSet presAssocID="{181B4A8C-982F-4805-8959-6BF438782644}" presName="rootComposite" presStyleCnt="0"/>
      <dgm:spPr/>
    </dgm:pt>
    <dgm:pt modelId="{A08048B6-F621-4DFF-A34B-02C0FCA3A3F5}" type="pres">
      <dgm:prSet presAssocID="{181B4A8C-982F-4805-8959-6BF438782644}" presName="rootText" presStyleLbl="node2" presStyleIdx="3" presStyleCnt="5">
        <dgm:presLayoutVars>
          <dgm:chPref val="3"/>
        </dgm:presLayoutVars>
      </dgm:prSet>
      <dgm:spPr/>
    </dgm:pt>
    <dgm:pt modelId="{0ADDAF94-7176-424F-B537-6FD76FEEFFAF}" type="pres">
      <dgm:prSet presAssocID="{181B4A8C-982F-4805-8959-6BF438782644}" presName="rootConnector" presStyleLbl="node2" presStyleIdx="3" presStyleCnt="5"/>
      <dgm:spPr/>
    </dgm:pt>
    <dgm:pt modelId="{216E9167-0A8D-48F0-8D38-60E9D2316D7B}" type="pres">
      <dgm:prSet presAssocID="{181B4A8C-982F-4805-8959-6BF438782644}" presName="hierChild4" presStyleCnt="0"/>
      <dgm:spPr/>
    </dgm:pt>
    <dgm:pt modelId="{3E568819-7F3B-4546-B391-FE98DB529E12}" type="pres">
      <dgm:prSet presAssocID="{181B4A8C-982F-4805-8959-6BF438782644}" presName="hierChild5" presStyleCnt="0"/>
      <dgm:spPr/>
    </dgm:pt>
    <dgm:pt modelId="{FD23D767-C6E0-433B-9401-730850332B86}" type="pres">
      <dgm:prSet presAssocID="{422419A1-E437-4A3A-9B81-5832E5CE18EA}" presName="Name50" presStyleLbl="parChTrans1D2" presStyleIdx="4" presStyleCnt="5"/>
      <dgm:spPr/>
    </dgm:pt>
    <dgm:pt modelId="{4DCB7373-224E-43BA-9A93-E26D71930DB4}" type="pres">
      <dgm:prSet presAssocID="{43EBE14E-6459-4A81-8CD1-EFDE90FC9E0E}" presName="hierRoot2" presStyleCnt="0">
        <dgm:presLayoutVars>
          <dgm:hierBranch/>
        </dgm:presLayoutVars>
      </dgm:prSet>
      <dgm:spPr/>
    </dgm:pt>
    <dgm:pt modelId="{3E98B5AB-F317-42F0-8B1E-71C5DC467B6A}" type="pres">
      <dgm:prSet presAssocID="{43EBE14E-6459-4A81-8CD1-EFDE90FC9E0E}" presName="rootComposite" presStyleCnt="0"/>
      <dgm:spPr/>
    </dgm:pt>
    <dgm:pt modelId="{5548E1AC-05F7-4562-8B50-14481CA309DF}" type="pres">
      <dgm:prSet presAssocID="{43EBE14E-6459-4A81-8CD1-EFDE90FC9E0E}" presName="rootText" presStyleLbl="node2" presStyleIdx="4" presStyleCnt="5">
        <dgm:presLayoutVars>
          <dgm:chPref val="3"/>
        </dgm:presLayoutVars>
      </dgm:prSet>
      <dgm:spPr/>
    </dgm:pt>
    <dgm:pt modelId="{D1143154-5FA4-4E33-B1BA-ED130E22AC9F}" type="pres">
      <dgm:prSet presAssocID="{43EBE14E-6459-4A81-8CD1-EFDE90FC9E0E}" presName="rootConnector" presStyleLbl="node2" presStyleIdx="4" presStyleCnt="5"/>
      <dgm:spPr/>
    </dgm:pt>
    <dgm:pt modelId="{D45E6202-5914-41B6-B042-4C564CA90782}" type="pres">
      <dgm:prSet presAssocID="{43EBE14E-6459-4A81-8CD1-EFDE90FC9E0E}" presName="hierChild4" presStyleCnt="0"/>
      <dgm:spPr/>
    </dgm:pt>
    <dgm:pt modelId="{AE651D6C-5621-4DE8-9E30-01A3BB222F63}" type="pres">
      <dgm:prSet presAssocID="{43EBE14E-6459-4A81-8CD1-EFDE90FC9E0E}" presName="hierChild5" presStyleCnt="0"/>
      <dgm:spPr/>
    </dgm:pt>
    <dgm:pt modelId="{8298E48C-907B-4ECE-89B4-21D876D07B1C}" type="pres">
      <dgm:prSet presAssocID="{8A29009E-0C5F-4751-92A1-B5B2240C89AB}" presName="hierChild3" presStyleCnt="0"/>
      <dgm:spPr/>
    </dgm:pt>
  </dgm:ptLst>
  <dgm:cxnLst>
    <dgm:cxn modelId="{3D08953F-A02D-46B3-ADD2-324E2F2CC3CF}" srcId="{8A29009E-0C5F-4751-92A1-B5B2240C89AB}" destId="{D68D8862-C19F-4F91-8ECA-A5F6D5426651}" srcOrd="1" destOrd="0" parTransId="{371D5564-EB8E-439E-A355-E3B38DB9392A}" sibTransId="{2F750D04-E80F-482F-B603-AAC14CF812E7}"/>
    <dgm:cxn modelId="{00099BC6-B7AB-4820-81A3-BE64101719DA}" type="presOf" srcId="{1B2BDC2F-AD1E-4DA9-9B7F-8AF6B20E78BD}" destId="{F9D8ED1E-D58A-4D8F-B95D-0E1CC984311B}" srcOrd="0" destOrd="0" presId="urn:microsoft.com/office/officeart/2005/8/layout/orgChart1"/>
    <dgm:cxn modelId="{7FB793F2-2DCA-4C5E-BC5B-D82BE4FDA79E}" type="presOf" srcId="{1EF085A5-0D0D-44B4-B8F8-E63BA6FB3395}" destId="{B0FA0FAA-8D93-42CB-8093-27938D4DF48B}" srcOrd="0" destOrd="0" presId="urn:microsoft.com/office/officeart/2005/8/layout/orgChart1"/>
    <dgm:cxn modelId="{8F3C337F-7FFC-4331-99B2-66890FD960DC}" type="presOf" srcId="{181B4A8C-982F-4805-8959-6BF438782644}" destId="{A08048B6-F621-4DFF-A34B-02C0FCA3A3F5}" srcOrd="0" destOrd="0" presId="urn:microsoft.com/office/officeart/2005/8/layout/orgChart1"/>
    <dgm:cxn modelId="{98B1E6FE-A393-4694-82C3-85098AB46096}" type="presOf" srcId="{D68D8862-C19F-4F91-8ECA-A5F6D5426651}" destId="{D8FFB7D6-0E97-47C6-89B3-FA8DF7867932}" srcOrd="1" destOrd="0" presId="urn:microsoft.com/office/officeart/2005/8/layout/orgChart1"/>
    <dgm:cxn modelId="{42BB2404-973A-4D3A-ABE0-0BA889E26E59}" type="presOf" srcId="{8A7E9F98-C310-455C-9B48-C8AFD9FB9AE7}" destId="{112A66D3-3C53-4AAA-AF29-1A6E1278BCBE}" srcOrd="1" destOrd="0" presId="urn:microsoft.com/office/officeart/2005/8/layout/orgChart1"/>
    <dgm:cxn modelId="{60E97AB1-D363-4DA5-81DE-541F57DBF6BE}" type="presOf" srcId="{43EBE14E-6459-4A81-8CD1-EFDE90FC9E0E}" destId="{D1143154-5FA4-4E33-B1BA-ED130E22AC9F}" srcOrd="1" destOrd="0" presId="urn:microsoft.com/office/officeart/2005/8/layout/orgChart1"/>
    <dgm:cxn modelId="{24468F26-6CA9-4044-BBD2-D3D32ED299EC}" type="presOf" srcId="{371D5564-EB8E-439E-A355-E3B38DB9392A}" destId="{36056C03-41C0-4EA9-93C7-7189ADC6853D}" srcOrd="0" destOrd="0" presId="urn:microsoft.com/office/officeart/2005/8/layout/orgChart1"/>
    <dgm:cxn modelId="{0BA0FEFA-3385-4B82-9F41-412DA49B1863}" type="presOf" srcId="{885C6818-9A97-4A7E-92A2-E77BB5BFE4F6}" destId="{1ABF11FE-C5F6-424E-9CBC-7DA4E6C7F318}" srcOrd="1" destOrd="0" presId="urn:microsoft.com/office/officeart/2005/8/layout/orgChart1"/>
    <dgm:cxn modelId="{9E448073-B6BD-4D27-BF11-953D9D158BAD}" srcId="{8A29009E-0C5F-4751-92A1-B5B2240C89AB}" destId="{885C6818-9A97-4A7E-92A2-E77BB5BFE4F6}" srcOrd="2" destOrd="0" parTransId="{1EF085A5-0D0D-44B4-B8F8-E63BA6FB3395}" sibTransId="{5F5FE65D-3F76-474A-8462-03FC5DB581EA}"/>
    <dgm:cxn modelId="{D29C62C3-7D2F-4DDF-9AF1-1C42ED3A8DFF}" srcId="{8A29009E-0C5F-4751-92A1-B5B2240C89AB}" destId="{8A7E9F98-C310-455C-9B48-C8AFD9FB9AE7}" srcOrd="0" destOrd="0" parTransId="{E0A1DB2F-1D3D-4C15-8F1A-F7B9E438A2AD}" sibTransId="{F9760B26-4113-4E53-9B74-C64494BDFC60}"/>
    <dgm:cxn modelId="{6D04C595-6188-40FC-B5A6-BB8874C4BC0A}" type="presOf" srcId="{181B4A8C-982F-4805-8959-6BF438782644}" destId="{0ADDAF94-7176-424F-B537-6FD76FEEFFAF}" srcOrd="1" destOrd="0" presId="urn:microsoft.com/office/officeart/2005/8/layout/orgChart1"/>
    <dgm:cxn modelId="{C34A4E5B-5739-4DB8-98CD-C02ED51D36B5}" srcId="{8A29009E-0C5F-4751-92A1-B5B2240C89AB}" destId="{181B4A8C-982F-4805-8959-6BF438782644}" srcOrd="3" destOrd="0" parTransId="{8A10060C-34EB-4E98-B8B7-F8C50AE7B053}" sibTransId="{C9466F25-C7F4-456F-B395-A6E22CB97B6F}"/>
    <dgm:cxn modelId="{344E436F-D3CB-49C9-A07E-3C1BE2D82051}" type="presOf" srcId="{8A29009E-0C5F-4751-92A1-B5B2240C89AB}" destId="{03BDFE55-ED79-4D0C-B299-42224478B663}" srcOrd="0" destOrd="0" presId="urn:microsoft.com/office/officeart/2005/8/layout/orgChart1"/>
    <dgm:cxn modelId="{528D4C40-979B-4756-A947-39A81992E67E}" type="presOf" srcId="{422419A1-E437-4A3A-9B81-5832E5CE18EA}" destId="{FD23D767-C6E0-433B-9401-730850332B86}" srcOrd="0" destOrd="0" presId="urn:microsoft.com/office/officeart/2005/8/layout/orgChart1"/>
    <dgm:cxn modelId="{537C7454-99E0-4BC2-9F9E-8C4874646224}" type="presOf" srcId="{E0A1DB2F-1D3D-4C15-8F1A-F7B9E438A2AD}" destId="{E7825348-BF81-4611-8FDE-BEB3F215ECA3}" srcOrd="0" destOrd="0" presId="urn:microsoft.com/office/officeart/2005/8/layout/orgChart1"/>
    <dgm:cxn modelId="{B9B386DC-A86B-4FC2-8F98-753B612B502E}" type="presOf" srcId="{8A29009E-0C5F-4751-92A1-B5B2240C89AB}" destId="{36481ED0-5441-4003-98D2-172B28B20AED}" srcOrd="1" destOrd="0" presId="urn:microsoft.com/office/officeart/2005/8/layout/orgChart1"/>
    <dgm:cxn modelId="{32119316-EBD5-496F-87B2-7FA39454FE16}" type="presOf" srcId="{8A10060C-34EB-4E98-B8B7-F8C50AE7B053}" destId="{01F73BD1-C4B0-4198-A50C-62F566C2CD18}" srcOrd="0" destOrd="0" presId="urn:microsoft.com/office/officeart/2005/8/layout/orgChart1"/>
    <dgm:cxn modelId="{4BE815CC-8758-4E97-9D1D-FC81CE072CE9}" type="presOf" srcId="{8A7E9F98-C310-455C-9B48-C8AFD9FB9AE7}" destId="{270C964D-EE5A-4D10-AC44-FE128FA448D4}" srcOrd="0" destOrd="0" presId="urn:microsoft.com/office/officeart/2005/8/layout/orgChart1"/>
    <dgm:cxn modelId="{54E4872D-ED88-4919-93DE-8C3DAD6CC690}" srcId="{1B2BDC2F-AD1E-4DA9-9B7F-8AF6B20E78BD}" destId="{8A29009E-0C5F-4751-92A1-B5B2240C89AB}" srcOrd="0" destOrd="0" parTransId="{3F2BBFF1-399E-4FB2-B8DC-C6F48C79F5F1}" sibTransId="{9AB797A3-43B0-4562-B283-4150AB831552}"/>
    <dgm:cxn modelId="{678B3CFE-4B39-47F6-B792-F4CA6484676E}" srcId="{8A29009E-0C5F-4751-92A1-B5B2240C89AB}" destId="{43EBE14E-6459-4A81-8CD1-EFDE90FC9E0E}" srcOrd="4" destOrd="0" parTransId="{422419A1-E437-4A3A-9B81-5832E5CE18EA}" sibTransId="{9D1D1181-E9D0-4B29-A8A7-2E9961864229}"/>
    <dgm:cxn modelId="{614B6207-9606-4CD6-86EF-D6C8270D5DF3}" type="presOf" srcId="{43EBE14E-6459-4A81-8CD1-EFDE90FC9E0E}" destId="{5548E1AC-05F7-4562-8B50-14481CA309DF}" srcOrd="0" destOrd="0" presId="urn:microsoft.com/office/officeart/2005/8/layout/orgChart1"/>
    <dgm:cxn modelId="{23D94781-C8F6-4ADA-8E88-1DF8CBA883A1}" type="presOf" srcId="{885C6818-9A97-4A7E-92A2-E77BB5BFE4F6}" destId="{50F0D2CB-0752-4F87-9F15-ACA5C6002988}" srcOrd="0" destOrd="0" presId="urn:microsoft.com/office/officeart/2005/8/layout/orgChart1"/>
    <dgm:cxn modelId="{25B06897-7C0A-4E25-A1CD-D7E97C19FCE2}" type="presOf" srcId="{D68D8862-C19F-4F91-8ECA-A5F6D5426651}" destId="{F8E7920B-438F-4683-89F3-ED3158F165C6}" srcOrd="0" destOrd="0" presId="urn:microsoft.com/office/officeart/2005/8/layout/orgChart1"/>
    <dgm:cxn modelId="{898B83B5-4F0F-4D3C-B302-3433AB9CDAB1}" type="presParOf" srcId="{F9D8ED1E-D58A-4D8F-B95D-0E1CC984311B}" destId="{87AA9297-0221-4EBB-A31A-2B7583A81A15}" srcOrd="0" destOrd="0" presId="urn:microsoft.com/office/officeart/2005/8/layout/orgChart1"/>
    <dgm:cxn modelId="{81FDB3AE-AB04-4490-A86E-5B15EC0DC82E}" type="presParOf" srcId="{87AA9297-0221-4EBB-A31A-2B7583A81A15}" destId="{033EECBE-4F66-4173-8815-E3CB6B74054C}" srcOrd="0" destOrd="0" presId="urn:microsoft.com/office/officeart/2005/8/layout/orgChart1"/>
    <dgm:cxn modelId="{2D3DC8A7-9CDE-4420-8C77-009773A27700}" type="presParOf" srcId="{033EECBE-4F66-4173-8815-E3CB6B74054C}" destId="{03BDFE55-ED79-4D0C-B299-42224478B663}" srcOrd="0" destOrd="0" presId="urn:microsoft.com/office/officeart/2005/8/layout/orgChart1"/>
    <dgm:cxn modelId="{71A3190A-9910-44F4-A3DA-84ADABDE3CBD}" type="presParOf" srcId="{033EECBE-4F66-4173-8815-E3CB6B74054C}" destId="{36481ED0-5441-4003-98D2-172B28B20AED}" srcOrd="1" destOrd="0" presId="urn:microsoft.com/office/officeart/2005/8/layout/orgChart1"/>
    <dgm:cxn modelId="{E4188ED2-5903-4FB4-9AE6-2EDE8C72393E}" type="presParOf" srcId="{87AA9297-0221-4EBB-A31A-2B7583A81A15}" destId="{4F4AF0D0-4BE2-416F-BE22-33A008A60C90}" srcOrd="1" destOrd="0" presId="urn:microsoft.com/office/officeart/2005/8/layout/orgChart1"/>
    <dgm:cxn modelId="{270F9CF8-E0FF-4E11-A28E-6F2A4F6BE0AF}" type="presParOf" srcId="{4F4AF0D0-4BE2-416F-BE22-33A008A60C90}" destId="{E7825348-BF81-4611-8FDE-BEB3F215ECA3}" srcOrd="0" destOrd="0" presId="urn:microsoft.com/office/officeart/2005/8/layout/orgChart1"/>
    <dgm:cxn modelId="{6E724388-1C55-4ABB-92DA-104A5FC6D2CC}" type="presParOf" srcId="{4F4AF0D0-4BE2-416F-BE22-33A008A60C90}" destId="{81FF4200-335D-47BD-9083-4CE0A85F763B}" srcOrd="1" destOrd="0" presId="urn:microsoft.com/office/officeart/2005/8/layout/orgChart1"/>
    <dgm:cxn modelId="{E2D166EF-F36A-4B52-84A8-CEC1285A264B}" type="presParOf" srcId="{81FF4200-335D-47BD-9083-4CE0A85F763B}" destId="{A17AE5D4-B195-407F-AB1D-7996A76637F2}" srcOrd="0" destOrd="0" presId="urn:microsoft.com/office/officeart/2005/8/layout/orgChart1"/>
    <dgm:cxn modelId="{992E4BCF-6D65-4BA6-8D36-EECF3EC3C141}" type="presParOf" srcId="{A17AE5D4-B195-407F-AB1D-7996A76637F2}" destId="{270C964D-EE5A-4D10-AC44-FE128FA448D4}" srcOrd="0" destOrd="0" presId="urn:microsoft.com/office/officeart/2005/8/layout/orgChart1"/>
    <dgm:cxn modelId="{D4E34D10-A020-457A-8348-FD40F334DD85}" type="presParOf" srcId="{A17AE5D4-B195-407F-AB1D-7996A76637F2}" destId="{112A66D3-3C53-4AAA-AF29-1A6E1278BCBE}" srcOrd="1" destOrd="0" presId="urn:microsoft.com/office/officeart/2005/8/layout/orgChart1"/>
    <dgm:cxn modelId="{8687EA8D-8389-4799-AD5C-DBFCC4412AFF}" type="presParOf" srcId="{81FF4200-335D-47BD-9083-4CE0A85F763B}" destId="{97EA70D9-81CB-4768-AB8C-B95EE637AB31}" srcOrd="1" destOrd="0" presId="urn:microsoft.com/office/officeart/2005/8/layout/orgChart1"/>
    <dgm:cxn modelId="{E7A465DA-D4B7-4BA6-8B00-212A0BB7729D}" type="presParOf" srcId="{81FF4200-335D-47BD-9083-4CE0A85F763B}" destId="{123231FD-1E3F-4B0D-86F2-A31716EF2C96}" srcOrd="2" destOrd="0" presId="urn:microsoft.com/office/officeart/2005/8/layout/orgChart1"/>
    <dgm:cxn modelId="{A33656E7-7D7E-496D-B5B0-AC38536B05D7}" type="presParOf" srcId="{4F4AF0D0-4BE2-416F-BE22-33A008A60C90}" destId="{36056C03-41C0-4EA9-93C7-7189ADC6853D}" srcOrd="2" destOrd="0" presId="urn:microsoft.com/office/officeart/2005/8/layout/orgChart1"/>
    <dgm:cxn modelId="{7BE6215A-5674-44A8-9DA6-27B7E2BD442B}" type="presParOf" srcId="{4F4AF0D0-4BE2-416F-BE22-33A008A60C90}" destId="{8C9C753F-B1FD-4DFC-BE30-40D72C6169E7}" srcOrd="3" destOrd="0" presId="urn:microsoft.com/office/officeart/2005/8/layout/orgChart1"/>
    <dgm:cxn modelId="{3F7FCF28-69C6-480B-ADA3-5A0606EF7797}" type="presParOf" srcId="{8C9C753F-B1FD-4DFC-BE30-40D72C6169E7}" destId="{D7357E5A-D7F2-4B67-99D3-C3A91102DED0}" srcOrd="0" destOrd="0" presId="urn:microsoft.com/office/officeart/2005/8/layout/orgChart1"/>
    <dgm:cxn modelId="{D88A1AF4-CF80-47C0-8AA4-A511FC2403FB}" type="presParOf" srcId="{D7357E5A-D7F2-4B67-99D3-C3A91102DED0}" destId="{F8E7920B-438F-4683-89F3-ED3158F165C6}" srcOrd="0" destOrd="0" presId="urn:microsoft.com/office/officeart/2005/8/layout/orgChart1"/>
    <dgm:cxn modelId="{8A273BCA-E53A-44C8-9424-C2BE82B59E0C}" type="presParOf" srcId="{D7357E5A-D7F2-4B67-99D3-C3A91102DED0}" destId="{D8FFB7D6-0E97-47C6-89B3-FA8DF7867932}" srcOrd="1" destOrd="0" presId="urn:microsoft.com/office/officeart/2005/8/layout/orgChart1"/>
    <dgm:cxn modelId="{20000671-E1EF-4C64-82F3-D618EB796C55}" type="presParOf" srcId="{8C9C753F-B1FD-4DFC-BE30-40D72C6169E7}" destId="{7BFAD210-3AB3-4891-AA1D-2C76388064C8}" srcOrd="1" destOrd="0" presId="urn:microsoft.com/office/officeart/2005/8/layout/orgChart1"/>
    <dgm:cxn modelId="{4A0B005F-0D04-4D2E-A296-DEB587C5C1EA}" type="presParOf" srcId="{8C9C753F-B1FD-4DFC-BE30-40D72C6169E7}" destId="{14F1F7C9-B781-41FC-ABAD-4CCC4F60F638}" srcOrd="2" destOrd="0" presId="urn:microsoft.com/office/officeart/2005/8/layout/orgChart1"/>
    <dgm:cxn modelId="{4FE571F9-0B14-4D18-B8E0-5B4F675F38D2}" type="presParOf" srcId="{4F4AF0D0-4BE2-416F-BE22-33A008A60C90}" destId="{B0FA0FAA-8D93-42CB-8093-27938D4DF48B}" srcOrd="4" destOrd="0" presId="urn:microsoft.com/office/officeart/2005/8/layout/orgChart1"/>
    <dgm:cxn modelId="{C51F0386-CBB7-4665-B764-C99E363292AC}" type="presParOf" srcId="{4F4AF0D0-4BE2-416F-BE22-33A008A60C90}" destId="{AE5B06FB-C274-41EF-8932-6AEB17DE68EE}" srcOrd="5" destOrd="0" presId="urn:microsoft.com/office/officeart/2005/8/layout/orgChart1"/>
    <dgm:cxn modelId="{3FB7D23D-E97E-476D-8B13-18CA301C4590}" type="presParOf" srcId="{AE5B06FB-C274-41EF-8932-6AEB17DE68EE}" destId="{F3BCB20C-D6B2-4104-9A52-4B3CB37A07C8}" srcOrd="0" destOrd="0" presId="urn:microsoft.com/office/officeart/2005/8/layout/orgChart1"/>
    <dgm:cxn modelId="{D917C24A-0C19-4677-B4F0-C754F4991892}" type="presParOf" srcId="{F3BCB20C-D6B2-4104-9A52-4B3CB37A07C8}" destId="{50F0D2CB-0752-4F87-9F15-ACA5C6002988}" srcOrd="0" destOrd="0" presId="urn:microsoft.com/office/officeart/2005/8/layout/orgChart1"/>
    <dgm:cxn modelId="{B0A1B8CE-EBF1-4423-B785-05942DEDE4D7}" type="presParOf" srcId="{F3BCB20C-D6B2-4104-9A52-4B3CB37A07C8}" destId="{1ABF11FE-C5F6-424E-9CBC-7DA4E6C7F318}" srcOrd="1" destOrd="0" presId="urn:microsoft.com/office/officeart/2005/8/layout/orgChart1"/>
    <dgm:cxn modelId="{EE5D0BE2-1998-4317-A8C7-F32BDE7BFBA4}" type="presParOf" srcId="{AE5B06FB-C274-41EF-8932-6AEB17DE68EE}" destId="{68B5DF79-94C7-4AF1-82A9-36B79A17270C}" srcOrd="1" destOrd="0" presId="urn:microsoft.com/office/officeart/2005/8/layout/orgChart1"/>
    <dgm:cxn modelId="{B51D6B81-D18A-45B1-859B-CA14BA3E5B1F}" type="presParOf" srcId="{AE5B06FB-C274-41EF-8932-6AEB17DE68EE}" destId="{74783B1F-B0C4-4A31-A2C6-18FD02FD689A}" srcOrd="2" destOrd="0" presId="urn:microsoft.com/office/officeart/2005/8/layout/orgChart1"/>
    <dgm:cxn modelId="{D39B236D-FFC7-4618-998C-E51D97C36904}" type="presParOf" srcId="{4F4AF0D0-4BE2-416F-BE22-33A008A60C90}" destId="{01F73BD1-C4B0-4198-A50C-62F566C2CD18}" srcOrd="6" destOrd="0" presId="urn:microsoft.com/office/officeart/2005/8/layout/orgChart1"/>
    <dgm:cxn modelId="{E6F964AA-7D15-472F-AD38-97AEB74C5A59}" type="presParOf" srcId="{4F4AF0D0-4BE2-416F-BE22-33A008A60C90}" destId="{A88BF7D9-3D4E-4E7C-8B34-CDFC6BF8B441}" srcOrd="7" destOrd="0" presId="urn:microsoft.com/office/officeart/2005/8/layout/orgChart1"/>
    <dgm:cxn modelId="{D6596E1B-0CC7-4FE3-864E-606D0E8BB702}" type="presParOf" srcId="{A88BF7D9-3D4E-4E7C-8B34-CDFC6BF8B441}" destId="{E9D62A04-9C87-4239-BCC3-4FE8FAC272A5}" srcOrd="0" destOrd="0" presId="urn:microsoft.com/office/officeart/2005/8/layout/orgChart1"/>
    <dgm:cxn modelId="{2621F797-DDDC-4236-B17F-E9F30F22A92B}" type="presParOf" srcId="{E9D62A04-9C87-4239-BCC3-4FE8FAC272A5}" destId="{A08048B6-F621-4DFF-A34B-02C0FCA3A3F5}" srcOrd="0" destOrd="0" presId="urn:microsoft.com/office/officeart/2005/8/layout/orgChart1"/>
    <dgm:cxn modelId="{6DF5FF91-8A45-4AA4-9D8A-B541C051C53F}" type="presParOf" srcId="{E9D62A04-9C87-4239-BCC3-4FE8FAC272A5}" destId="{0ADDAF94-7176-424F-B537-6FD76FEEFFAF}" srcOrd="1" destOrd="0" presId="urn:microsoft.com/office/officeart/2005/8/layout/orgChart1"/>
    <dgm:cxn modelId="{A1CE4FD2-A54E-4291-A769-40E47865FD39}" type="presParOf" srcId="{A88BF7D9-3D4E-4E7C-8B34-CDFC6BF8B441}" destId="{216E9167-0A8D-48F0-8D38-60E9D2316D7B}" srcOrd="1" destOrd="0" presId="urn:microsoft.com/office/officeart/2005/8/layout/orgChart1"/>
    <dgm:cxn modelId="{F452F5D6-3CB6-4418-82F9-419FDEE2D88D}" type="presParOf" srcId="{A88BF7D9-3D4E-4E7C-8B34-CDFC6BF8B441}" destId="{3E568819-7F3B-4546-B391-FE98DB529E12}" srcOrd="2" destOrd="0" presId="urn:microsoft.com/office/officeart/2005/8/layout/orgChart1"/>
    <dgm:cxn modelId="{650EDB5A-38D3-4859-AA0A-B792EFED49D3}" type="presParOf" srcId="{4F4AF0D0-4BE2-416F-BE22-33A008A60C90}" destId="{FD23D767-C6E0-433B-9401-730850332B86}" srcOrd="8" destOrd="0" presId="urn:microsoft.com/office/officeart/2005/8/layout/orgChart1"/>
    <dgm:cxn modelId="{91ACD61F-B8F9-4B05-B6D1-13882AF5A80B}" type="presParOf" srcId="{4F4AF0D0-4BE2-416F-BE22-33A008A60C90}" destId="{4DCB7373-224E-43BA-9A93-E26D71930DB4}" srcOrd="9" destOrd="0" presId="urn:microsoft.com/office/officeart/2005/8/layout/orgChart1"/>
    <dgm:cxn modelId="{2A027AEA-D315-4A7A-9722-E78BB065FA2B}" type="presParOf" srcId="{4DCB7373-224E-43BA-9A93-E26D71930DB4}" destId="{3E98B5AB-F317-42F0-8B1E-71C5DC467B6A}" srcOrd="0" destOrd="0" presId="urn:microsoft.com/office/officeart/2005/8/layout/orgChart1"/>
    <dgm:cxn modelId="{1C814F88-153B-4280-88DC-6B43D0F78855}" type="presParOf" srcId="{3E98B5AB-F317-42F0-8B1E-71C5DC467B6A}" destId="{5548E1AC-05F7-4562-8B50-14481CA309DF}" srcOrd="0" destOrd="0" presId="urn:microsoft.com/office/officeart/2005/8/layout/orgChart1"/>
    <dgm:cxn modelId="{5344CAF1-5BAF-4370-9A0D-9BD713B4C1C2}" type="presParOf" srcId="{3E98B5AB-F317-42F0-8B1E-71C5DC467B6A}" destId="{D1143154-5FA4-4E33-B1BA-ED130E22AC9F}" srcOrd="1" destOrd="0" presId="urn:microsoft.com/office/officeart/2005/8/layout/orgChart1"/>
    <dgm:cxn modelId="{11AE13D3-2C21-4F6D-9D3E-556FF1399281}" type="presParOf" srcId="{4DCB7373-224E-43BA-9A93-E26D71930DB4}" destId="{D45E6202-5914-41B6-B042-4C564CA90782}" srcOrd="1" destOrd="0" presId="urn:microsoft.com/office/officeart/2005/8/layout/orgChart1"/>
    <dgm:cxn modelId="{CE3A83A6-488E-4B6B-8817-A64B1142474E}" type="presParOf" srcId="{4DCB7373-224E-43BA-9A93-E26D71930DB4}" destId="{AE651D6C-5621-4DE8-9E30-01A3BB222F63}" srcOrd="2" destOrd="0" presId="urn:microsoft.com/office/officeart/2005/8/layout/orgChart1"/>
    <dgm:cxn modelId="{A04F2F4B-85AF-45CD-8133-E60F6D145814}" type="presParOf" srcId="{87AA9297-0221-4EBB-A31A-2B7583A81A15}" destId="{8298E48C-907B-4ECE-89B4-21D876D07B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26C95-8813-471A-B5F1-D0F3D278E45B}">
      <dsp:nvSpPr>
        <dsp:cNvPr id="0" name=""/>
        <dsp:cNvSpPr/>
      </dsp:nvSpPr>
      <dsp:spPr>
        <a:xfrm>
          <a:off x="3324997" y="434228"/>
          <a:ext cx="129508" cy="3462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190"/>
              </a:lnTo>
              <a:lnTo>
                <a:pt x="129508" y="3462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DE892-52A0-478C-9049-3C1917D99A80}">
      <dsp:nvSpPr>
        <dsp:cNvPr id="0" name=""/>
        <dsp:cNvSpPr/>
      </dsp:nvSpPr>
      <dsp:spPr>
        <a:xfrm>
          <a:off x="3324997" y="434228"/>
          <a:ext cx="129508" cy="284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9184"/>
              </a:lnTo>
              <a:lnTo>
                <a:pt x="129508" y="2849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4EF2C-3B52-423F-B789-93EAC2EE6394}">
      <dsp:nvSpPr>
        <dsp:cNvPr id="0" name=""/>
        <dsp:cNvSpPr/>
      </dsp:nvSpPr>
      <dsp:spPr>
        <a:xfrm>
          <a:off x="3540844" y="1047234"/>
          <a:ext cx="129508" cy="162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171"/>
              </a:lnTo>
              <a:lnTo>
                <a:pt x="129508" y="16231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F9851-221E-4AE8-9E1D-3D35E5855915}">
      <dsp:nvSpPr>
        <dsp:cNvPr id="0" name=""/>
        <dsp:cNvSpPr/>
      </dsp:nvSpPr>
      <dsp:spPr>
        <a:xfrm>
          <a:off x="3540844" y="1047234"/>
          <a:ext cx="129508" cy="1010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165"/>
              </a:lnTo>
              <a:lnTo>
                <a:pt x="129508" y="10101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08142-C5EB-41D7-91B2-67C666931D13}">
      <dsp:nvSpPr>
        <dsp:cNvPr id="0" name=""/>
        <dsp:cNvSpPr/>
      </dsp:nvSpPr>
      <dsp:spPr>
        <a:xfrm>
          <a:off x="3540844" y="1047234"/>
          <a:ext cx="129508" cy="397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159"/>
              </a:lnTo>
              <a:lnTo>
                <a:pt x="129508" y="3971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63BCC-29DD-40E8-8020-5E0CC123A1A4}">
      <dsp:nvSpPr>
        <dsp:cNvPr id="0" name=""/>
        <dsp:cNvSpPr/>
      </dsp:nvSpPr>
      <dsp:spPr>
        <a:xfrm>
          <a:off x="3324997" y="434228"/>
          <a:ext cx="129508" cy="397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159"/>
              </a:lnTo>
              <a:lnTo>
                <a:pt x="129508" y="3971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4AF07-D981-41EE-824C-01916A4897E6}">
      <dsp:nvSpPr>
        <dsp:cNvPr id="0" name=""/>
        <dsp:cNvSpPr/>
      </dsp:nvSpPr>
      <dsp:spPr>
        <a:xfrm>
          <a:off x="3238658" y="2533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トップレベル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238658" y="2533"/>
        <a:ext cx="863389" cy="431694"/>
      </dsp:txXfrm>
    </dsp:sp>
    <dsp:sp modelId="{EAF2C499-3B05-4587-A9C7-F0E1B650ED79}">
      <dsp:nvSpPr>
        <dsp:cNvPr id="0" name=""/>
        <dsp:cNvSpPr/>
      </dsp:nvSpPr>
      <dsp:spPr>
        <a:xfrm>
          <a:off x="3454505" y="615540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di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454505" y="615540"/>
        <a:ext cx="863389" cy="431694"/>
      </dsp:txXfrm>
    </dsp:sp>
    <dsp:sp modelId="{110B72CF-0A5A-48A2-B356-F85CB89084E5}">
      <dsp:nvSpPr>
        <dsp:cNvPr id="0" name=""/>
        <dsp:cNvSpPr/>
      </dsp:nvSpPr>
      <dsp:spPr>
        <a:xfrm>
          <a:off x="3670352" y="1228546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にしむらさん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670352" y="1228546"/>
        <a:ext cx="863389" cy="431694"/>
      </dsp:txXfrm>
    </dsp:sp>
    <dsp:sp modelId="{D40C235A-0711-4399-9593-74BB9AB8906E}">
      <dsp:nvSpPr>
        <dsp:cNvPr id="0" name=""/>
        <dsp:cNvSpPr/>
      </dsp:nvSpPr>
      <dsp:spPr>
        <a:xfrm>
          <a:off x="3670352" y="1841552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たぐちさん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670352" y="1841552"/>
        <a:ext cx="863389" cy="431694"/>
      </dsp:txXfrm>
    </dsp:sp>
    <dsp:sp modelId="{CC3BA1DA-458E-47A3-80BE-3CA2916A36F0}">
      <dsp:nvSpPr>
        <dsp:cNvPr id="0" name=""/>
        <dsp:cNvSpPr/>
      </dsp:nvSpPr>
      <dsp:spPr>
        <a:xfrm>
          <a:off x="3670352" y="2454559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まえださん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670352" y="2454559"/>
        <a:ext cx="863389" cy="431694"/>
      </dsp:txXfrm>
    </dsp:sp>
    <dsp:sp modelId="{D30DBE5B-9D30-4EB7-8D5F-26B99F4413FA}">
      <dsp:nvSpPr>
        <dsp:cNvPr id="0" name=""/>
        <dsp:cNvSpPr/>
      </dsp:nvSpPr>
      <dsp:spPr>
        <a:xfrm>
          <a:off x="3454505" y="3067565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書誌：</a:t>
          </a:r>
          <a:r>
            <a:rPr kumimoji="1" lang="en-US" altLang="ja-JP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mbc</a:t>
          </a: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を極める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454505" y="3067565"/>
        <a:ext cx="863389" cy="431694"/>
      </dsp:txXfrm>
    </dsp:sp>
    <dsp:sp modelId="{EE849111-4FE9-4A71-93D0-AE01938063CC}">
      <dsp:nvSpPr>
        <dsp:cNvPr id="0" name=""/>
        <dsp:cNvSpPr/>
      </dsp:nvSpPr>
      <dsp:spPr>
        <a:xfrm>
          <a:off x="3454505" y="3680571"/>
          <a:ext cx="863389" cy="43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出版者：　基盤出版</a:t>
          </a:r>
          <a:endParaRPr kumimoji="1" lang="ja-JP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454505" y="3680571"/>
        <a:ext cx="863389" cy="431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3D767-C6E0-433B-9401-730850332B86}">
      <dsp:nvSpPr>
        <dsp:cNvPr id="0" name=""/>
        <dsp:cNvSpPr/>
      </dsp:nvSpPr>
      <dsp:spPr>
        <a:xfrm>
          <a:off x="3353223" y="509229"/>
          <a:ext cx="152279" cy="3350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139"/>
              </a:lnTo>
              <a:lnTo>
                <a:pt x="152279" y="33501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73BD1-C4B0-4198-A50C-62F566C2CD18}">
      <dsp:nvSpPr>
        <dsp:cNvPr id="0" name=""/>
        <dsp:cNvSpPr/>
      </dsp:nvSpPr>
      <dsp:spPr>
        <a:xfrm>
          <a:off x="3353223" y="509229"/>
          <a:ext cx="152279" cy="2629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352"/>
              </a:lnTo>
              <a:lnTo>
                <a:pt x="152279" y="26293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A0FAA-8D93-42CB-8093-27938D4DF48B}">
      <dsp:nvSpPr>
        <dsp:cNvPr id="0" name=""/>
        <dsp:cNvSpPr/>
      </dsp:nvSpPr>
      <dsp:spPr>
        <a:xfrm>
          <a:off x="3353223" y="509229"/>
          <a:ext cx="152279" cy="1908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564"/>
              </a:lnTo>
              <a:lnTo>
                <a:pt x="152279" y="1908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56C03-41C0-4EA9-93C7-7189ADC6853D}">
      <dsp:nvSpPr>
        <dsp:cNvPr id="0" name=""/>
        <dsp:cNvSpPr/>
      </dsp:nvSpPr>
      <dsp:spPr>
        <a:xfrm>
          <a:off x="3353223" y="509229"/>
          <a:ext cx="152279" cy="1187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776"/>
              </a:lnTo>
              <a:lnTo>
                <a:pt x="152279" y="11877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25348-BF81-4611-8FDE-BEB3F215ECA3}">
      <dsp:nvSpPr>
        <dsp:cNvPr id="0" name=""/>
        <dsp:cNvSpPr/>
      </dsp:nvSpPr>
      <dsp:spPr>
        <a:xfrm>
          <a:off x="3353223" y="509229"/>
          <a:ext cx="152279" cy="46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989"/>
              </a:lnTo>
              <a:lnTo>
                <a:pt x="152279" y="4669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DFE55-ED79-4D0C-B299-42224478B663}">
      <dsp:nvSpPr>
        <dsp:cNvPr id="0" name=""/>
        <dsp:cNvSpPr/>
      </dsp:nvSpPr>
      <dsp:spPr>
        <a:xfrm>
          <a:off x="3251703" y="1632"/>
          <a:ext cx="1015193" cy="50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トップレベル</a:t>
          </a:r>
          <a:endParaRPr kumimoji="1" lang="ja-JP" altLang="en-US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251703" y="1632"/>
        <a:ext cx="1015193" cy="507596"/>
      </dsp:txXfrm>
    </dsp:sp>
    <dsp:sp modelId="{270C964D-EE5A-4D10-AC44-FE128FA448D4}">
      <dsp:nvSpPr>
        <dsp:cNvPr id="0" name=""/>
        <dsp:cNvSpPr/>
      </dsp:nvSpPr>
      <dsp:spPr>
        <a:xfrm>
          <a:off x="3505502" y="722420"/>
          <a:ext cx="1015193" cy="50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著者１：　にしむらさん</a:t>
          </a:r>
          <a:endParaRPr kumimoji="1" lang="ja-JP" altLang="en-US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505502" y="722420"/>
        <a:ext cx="1015193" cy="507596"/>
      </dsp:txXfrm>
    </dsp:sp>
    <dsp:sp modelId="{F8E7920B-438F-4683-89F3-ED3158F165C6}">
      <dsp:nvSpPr>
        <dsp:cNvPr id="0" name=""/>
        <dsp:cNvSpPr/>
      </dsp:nvSpPr>
      <dsp:spPr>
        <a:xfrm>
          <a:off x="3505502" y="1443207"/>
          <a:ext cx="1015193" cy="50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著者２：　たぐちさん</a:t>
          </a:r>
          <a:endParaRPr kumimoji="1" lang="ja-JP" altLang="en-US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505502" y="1443207"/>
        <a:ext cx="1015193" cy="507596"/>
      </dsp:txXfrm>
    </dsp:sp>
    <dsp:sp modelId="{50F0D2CB-0752-4F87-9F15-ACA5C6002988}">
      <dsp:nvSpPr>
        <dsp:cNvPr id="0" name=""/>
        <dsp:cNvSpPr/>
      </dsp:nvSpPr>
      <dsp:spPr>
        <a:xfrm>
          <a:off x="3505502" y="2163995"/>
          <a:ext cx="1015193" cy="50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著者３：　まえださん</a:t>
          </a:r>
          <a:endParaRPr kumimoji="1" lang="ja-JP" altLang="en-US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505502" y="2163995"/>
        <a:ext cx="1015193" cy="507596"/>
      </dsp:txXfrm>
    </dsp:sp>
    <dsp:sp modelId="{A08048B6-F621-4DFF-A34B-02C0FCA3A3F5}">
      <dsp:nvSpPr>
        <dsp:cNvPr id="0" name=""/>
        <dsp:cNvSpPr/>
      </dsp:nvSpPr>
      <dsp:spPr>
        <a:xfrm>
          <a:off x="3505502" y="2884782"/>
          <a:ext cx="1015193" cy="50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書誌：　</a:t>
          </a:r>
          <a:r>
            <a:rPr kumimoji="1" lang="en-US" altLang="ja-JP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mbc</a:t>
          </a: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を極める</a:t>
          </a:r>
          <a:endParaRPr kumimoji="1" lang="ja-JP" altLang="en-US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505502" y="2884782"/>
        <a:ext cx="1015193" cy="507596"/>
      </dsp:txXfrm>
    </dsp:sp>
    <dsp:sp modelId="{5548E1AC-05F7-4562-8B50-14481CA309DF}">
      <dsp:nvSpPr>
        <dsp:cNvPr id="0" name=""/>
        <dsp:cNvSpPr/>
      </dsp:nvSpPr>
      <dsp:spPr>
        <a:xfrm>
          <a:off x="3505502" y="3605570"/>
          <a:ext cx="1015193" cy="507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</a:rPr>
            <a:t>出版者：　基盤出版</a:t>
          </a:r>
          <a:endParaRPr kumimoji="1" lang="ja-JP" altLang="en-US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anose="02040604050505020304" pitchFamily="18" charset="0"/>
            <a:ea typeface="ＭＳ ゴシック" panose="020B0609070205080204" pitchFamily="49" charset="-128"/>
          </a:endParaRPr>
        </a:p>
      </dsp:txBody>
      <dsp:txXfrm>
        <a:off x="3505502" y="3605570"/>
        <a:ext cx="1015193" cy="507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F79E18-ABEC-4E29-AAB2-74B86BB2EA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A3C30-A99A-41E9-A942-8C56A4744A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844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61A0-3FD8-452A-8B57-CE3E32F28A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4618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SmartArt プレースホルダー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E55FE2-7C5B-438D-BA0B-FD714D3FFB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226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47382-9E9A-41B6-BC1F-C84E64D55E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35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1220A-0A21-4F3A-B858-19C5EE257F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362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4226F-D151-4733-BDCA-06ABB3021B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36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59DDB-62C5-47C1-AA5F-DA09FD4022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643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5F0D3-A9BB-4C6E-B4E1-2E421EB105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0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63E45-C856-4B6F-9528-C56185B222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787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2F2B1-6C98-4198-8C82-A9C31448BB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20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0FCA-A07D-40F6-BCED-05937B8986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07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fld id="{14EAB1B5-0F82-43A2-A893-BFB9AD9116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CC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panose="020B0604020202020204" pitchFamily="34" charset="0"/>
          <a:ea typeface="ＭＳ ゴシック" panose="020B0609070205080204" pitchFamily="4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anose="05000000000000000000" pitchFamily="2" charset="2"/>
        <a:buChar char=""/>
        <a:defRPr kumimoji="1" sz="3200" kern="1200">
          <a:solidFill>
            <a:srgbClr val="9966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anose="05000000000000000000" pitchFamily="2" charset="2"/>
        <a:buChar char=""/>
        <a:defRPr kumimoji="1" sz="2800" kern="1200">
          <a:solidFill>
            <a:srgbClr val="996633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anose="05000000000000000000" pitchFamily="2" charset="2"/>
        <a:buChar char=""/>
        <a:defRPr kumimoji="1" sz="2400" kern="1200">
          <a:solidFill>
            <a:srgbClr val="996633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anose="05000000000000000000" pitchFamily="2" charset="2"/>
        <a:buChar char=""/>
        <a:defRPr kumimoji="1" sz="2000" kern="1200">
          <a:solidFill>
            <a:srgbClr val="99663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D5902"/>
        </a:buClr>
        <a:buFont typeface="Wingdings" panose="05000000000000000000" pitchFamily="2" charset="2"/>
        <a:buChar char=""/>
        <a:defRPr kumimoji="1" sz="2000" kern="1200">
          <a:solidFill>
            <a:srgbClr val="9966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484313"/>
            <a:ext cx="5976938" cy="1143000"/>
          </a:xfrm>
        </p:spPr>
        <p:txBody>
          <a:bodyPr/>
          <a:lstStyle/>
          <a:p>
            <a:r>
              <a:rPr lang="ja-JP" altLang="en-US"/>
              <a:t>本日の演目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213100"/>
            <a:ext cx="6400800" cy="1752600"/>
          </a:xfrm>
        </p:spPr>
        <p:txBody>
          <a:bodyPr/>
          <a:lstStyle/>
          <a:p>
            <a:r>
              <a:rPr lang="ja-JP" altLang="en-US"/>
              <a:t>図書系職員のための</a:t>
            </a:r>
          </a:p>
          <a:p>
            <a:r>
              <a:rPr lang="ja-JP" altLang="en-US"/>
              <a:t>アプリケーション開発講習会</a:t>
            </a:r>
          </a:p>
        </p:txBody>
      </p:sp>
      <p:pic>
        <p:nvPicPr>
          <p:cNvPr id="2052" name="Picture 4" descr="MCEN00941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941888"/>
            <a:ext cx="1735138" cy="132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/>
              <a:t>XML</a:t>
            </a:r>
            <a:r>
              <a:rPr lang="ja-JP" altLang="en-US" sz="3200"/>
              <a:t>チャレンジ</a:t>
            </a:r>
            <a:br>
              <a:rPr lang="ja-JP" altLang="en-US" sz="3200"/>
            </a:br>
            <a:r>
              <a:rPr lang="ja-JP" altLang="en-US" sz="4000"/>
              <a:t>～</a:t>
            </a:r>
            <a:r>
              <a:rPr lang="en-US" altLang="ja-JP" sz="4000"/>
              <a:t>XML</a:t>
            </a:r>
            <a:r>
              <a:rPr lang="ja-JP" altLang="en-US" sz="4000"/>
              <a:t>の構造解析～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Perl </a:t>
            </a:r>
            <a:r>
              <a:rPr lang="en-US" altLang="ja-JP" sz="2400"/>
              <a:t>(XML::Simple</a:t>
            </a:r>
            <a:r>
              <a:rPr lang="ja-JP" altLang="en-US" sz="2400"/>
              <a:t>と</a:t>
            </a:r>
            <a:r>
              <a:rPr lang="en-US" altLang="ja-JP" sz="2400"/>
              <a:t>Data::Dumper)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use XML::Simple;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use Data::Dumper;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 $ref = XMLin('./xxx.xml');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print Dumper($ref);</a:t>
            </a:r>
            <a:r>
              <a:rPr lang="en-US" altLang="ja-JP"/>
              <a:t> </a:t>
            </a:r>
          </a:p>
          <a:p>
            <a:pPr>
              <a:lnSpc>
                <a:spcPct val="90000"/>
              </a:lnSpc>
            </a:pPr>
            <a:r>
              <a:rPr lang="en-US" altLang="ja-JP"/>
              <a:t>JavaScript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DOM</a:t>
            </a:r>
            <a:r>
              <a:rPr lang="ja-JP" altLang="en-US"/>
              <a:t>インスペクタ</a:t>
            </a:r>
            <a:r>
              <a:rPr lang="en-US" altLang="ja-JP"/>
              <a:t>(FireFox</a:t>
            </a:r>
            <a:r>
              <a:rPr lang="ja-JP" altLang="en-US"/>
              <a:t>のカスタムインストールで使用可能に）を使うと、</a:t>
            </a:r>
            <a:r>
              <a:rPr lang="en-US" altLang="ja-JP"/>
              <a:t>JavaScript</a:t>
            </a:r>
            <a:r>
              <a:rPr lang="ja-JP" altLang="en-US"/>
              <a:t>形式で</a:t>
            </a:r>
            <a:r>
              <a:rPr lang="en-US" altLang="ja-JP"/>
              <a:t>XML</a:t>
            </a:r>
            <a:r>
              <a:rPr lang="ja-JP" altLang="en-US"/>
              <a:t>データを表示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755650" y="5734050"/>
            <a:ext cx="7561263" cy="836613"/>
          </a:xfrm>
          <a:prstGeom prst="horizontalScroll">
            <a:avLst>
              <a:gd name="adj" fmla="val 12500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XML</a:t>
            </a:r>
            <a:r>
              <a:rPr lang="ja-JP" altLang="en-US"/>
              <a:t>を</a:t>
            </a:r>
            <a:r>
              <a:rPr lang="en-US" altLang="ja-JP">
                <a:solidFill>
                  <a:srgbClr val="FF3300"/>
                </a:solidFill>
              </a:rPr>
              <a:t>DOM</a:t>
            </a:r>
            <a:r>
              <a:rPr lang="ja-JP" altLang="en-US"/>
              <a:t>というモデルで解析します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en-US" altLang="ja-JP" sz="3200"/>
              <a:t>XML</a:t>
            </a:r>
            <a:r>
              <a:rPr lang="ja-JP" altLang="en-US" sz="3200"/>
              <a:t>チャレンジ</a:t>
            </a:r>
            <a:r>
              <a:rPr lang="ja-JP" altLang="en-US" sz="4000"/>
              <a:t/>
            </a:r>
            <a:br>
              <a:rPr lang="ja-JP" altLang="en-US" sz="4000"/>
            </a:br>
            <a:r>
              <a:rPr lang="ja-JP" altLang="en-US" sz="4000"/>
              <a:t>～</a:t>
            </a:r>
            <a:r>
              <a:rPr lang="en-US" altLang="ja-JP" sz="4000"/>
              <a:t>DOM</a:t>
            </a:r>
            <a:r>
              <a:rPr lang="ja-JP" altLang="en-US" sz="4000"/>
              <a:t>モデルと複雑なデータ～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/>
              <a:t>目録データなども、フィールドの繰り返しなど、かなり複雑なデータ構造を持っています。たとえば、「注記」</a:t>
            </a:r>
            <a:r>
              <a:rPr lang="en-US" altLang="ja-JP" sz="2400"/>
              <a:t>(Note)</a:t>
            </a:r>
            <a:r>
              <a:rPr lang="ja-JP" altLang="en-US" sz="2400"/>
              <a:t>を考えてみましょう。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書誌データを </a:t>
            </a:r>
            <a:r>
              <a:rPr lang="en-US" altLang="ja-JP" sz="2400"/>
              <a:t>Perl</a:t>
            </a:r>
            <a:r>
              <a:rPr lang="ja-JP" altLang="en-US" sz="2400"/>
              <a:t>のハッシュ</a:t>
            </a:r>
            <a:r>
              <a:rPr lang="en-US" altLang="ja-JP" sz="2400"/>
              <a:t>%data </a:t>
            </a:r>
            <a:r>
              <a:rPr lang="ja-JP" altLang="en-US" sz="2400"/>
              <a:t>に入れたとします。タイトルは </a:t>
            </a:r>
            <a:r>
              <a:rPr lang="en-US" altLang="ja-JP" sz="2400"/>
              <a:t>$data{“title”}</a:t>
            </a:r>
            <a:r>
              <a:rPr lang="ja-JP" altLang="en-US" sz="2400"/>
              <a:t>との表記が可能ですが、注記を</a:t>
            </a:r>
            <a:r>
              <a:rPr lang="en-US" altLang="ja-JP" sz="2400"/>
              <a:t>$data{“Note”}</a:t>
            </a:r>
            <a:r>
              <a:rPr lang="ja-JP" altLang="en-US" sz="2400"/>
              <a:t>としたときに配列データを得られなければ困りますよね？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そういうときには、先頭に </a:t>
            </a:r>
            <a:r>
              <a:rPr lang="en-US" altLang="ja-JP" sz="2400"/>
              <a:t>@ </a:t>
            </a:r>
            <a:r>
              <a:rPr lang="ja-JP" altLang="en-US" sz="2400"/>
              <a:t>をつけて配列として強引に認識させるのです。</a:t>
            </a:r>
            <a:r>
              <a:rPr lang="en-US" altLang="ja-JP" sz="2400"/>
              <a:t>@{ $data{‘Note’} } </a:t>
            </a:r>
            <a:r>
              <a:rPr lang="ja-JP" altLang="en-US" sz="2400"/>
              <a:t>といった形です。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XML</a:t>
            </a:r>
            <a:r>
              <a:rPr lang="ja-JP" altLang="en-US" sz="2400"/>
              <a:t>を解析すると木構造になりますが、その各分岐（枝）においても、ある要素が配列かハッシュか、状況によって異なります。その際は、うまく見極めて解析プログラムを組む必要があります。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US" altLang="ja-JP" sz="3200"/>
              <a:t>XML</a:t>
            </a:r>
            <a:r>
              <a:rPr lang="ja-JP" altLang="en-US" sz="3200"/>
              <a:t>チャレンジ</a:t>
            </a:r>
            <a:r>
              <a:rPr lang="ja-JP" altLang="en-US" sz="4000"/>
              <a:t/>
            </a:r>
            <a:br>
              <a:rPr lang="ja-JP" altLang="en-US" sz="4000"/>
            </a:br>
            <a:r>
              <a:rPr lang="ja-JP" altLang="en-US" sz="4000"/>
              <a:t>～</a:t>
            </a:r>
            <a:r>
              <a:rPr lang="en-US" altLang="ja-JP" sz="4000"/>
              <a:t>DOM</a:t>
            </a:r>
            <a:r>
              <a:rPr lang="ja-JP" altLang="en-US" sz="4000"/>
              <a:t>モデル中の要素を指定～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800"/>
              <a:t>Perl </a:t>
            </a:r>
            <a:r>
              <a:rPr lang="en-US" altLang="ja-JP" sz="2000"/>
              <a:t>(XML::Simple</a:t>
            </a:r>
            <a:r>
              <a:rPr lang="ja-JP" altLang="en-US" sz="2000"/>
              <a:t>を使用）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use XML::Simple;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 $ref = XMLin('./xxx.xml');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Print $ref-&gt;{'ResultData'}{'InfoRec'}[0]{'Source'}, "\n";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/>
          </a:p>
          <a:p>
            <a:pPr>
              <a:lnSpc>
                <a:spcPct val="80000"/>
              </a:lnSpc>
            </a:pPr>
            <a:r>
              <a:rPr lang="en-US" altLang="ja-JP" sz="2800"/>
              <a:t>JavaScript </a:t>
            </a:r>
            <a:r>
              <a:rPr lang="en-US" altLang="ja-JP" sz="2400"/>
              <a:t>(i</a:t>
            </a:r>
            <a:r>
              <a:rPr lang="en-US" altLang="ja-JP" sz="1800"/>
              <a:t>kl-parsexml.js </a:t>
            </a:r>
            <a:r>
              <a:rPr lang="ja-JP" altLang="en-US" sz="1800"/>
              <a:t>を使用）</a:t>
            </a:r>
            <a:endParaRPr lang="ja-JP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&lt;script type="text/javascript" src="jkl-parsexml.js"&gt;&lt;/script&gt;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&lt;script&gt;&lt;!--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    var url = "list2.xml";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    var http = new JKL.ParseXML( url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    var data = http.parse();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    document.write(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      data["SearchCore"]["ResultData"]["InfoRec"][0]["Source"] );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// --&gt;&lt;/script&gt;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/>
          </a:p>
          <a:p>
            <a:pPr lvl="1">
              <a:lnSpc>
                <a:spcPct val="80000"/>
              </a:lnSpc>
            </a:pPr>
            <a:endParaRPr lang="en-US" altLang="ja-JP" sz="16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0113" y="1916113"/>
            <a:ext cx="6192837" cy="7921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55650" y="3357563"/>
            <a:ext cx="6911975" cy="22320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11188" y="5734050"/>
            <a:ext cx="7416800" cy="79216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指定方式がさして変わらないことに注目！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ja-JP" altLang="en-US" sz="3200"/>
              <a:t>題目に答えてバーチャル座布団を</a:t>
            </a:r>
            <a:r>
              <a:rPr lang="en-US" altLang="ja-JP" sz="3200"/>
              <a:t>GET(1)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993063" cy="3206750"/>
          </a:xfrm>
        </p:spPr>
        <p:txBody>
          <a:bodyPr/>
          <a:lstStyle/>
          <a:p>
            <a:pPr marL="609600" indent="-609600"/>
            <a:r>
              <a:rPr lang="ja-JP" altLang="en-US"/>
              <a:t>以下の変数のうち、</a:t>
            </a:r>
            <a:r>
              <a:rPr lang="en-US" altLang="ja-JP"/>
              <a:t>%a</a:t>
            </a:r>
            <a:r>
              <a:rPr lang="ja-JP" altLang="en-US"/>
              <a:t>が</a:t>
            </a:r>
            <a:r>
              <a:rPr lang="en-US" altLang="ja-JP"/>
              <a:t>Perl</a:t>
            </a:r>
            <a:r>
              <a:rPr lang="ja-JP" altLang="en-US"/>
              <a:t>のハッシュとして扱われるものは、どれでしょう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ja-JP"/>
              <a:t>%a = %{ $ref-&gt;{‘aa’} };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ja-JP"/>
              <a:t>%a = ${ $ref-&gt;{‘bb’} }[“test”];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ja-JP"/>
              <a:t>%a = $ref-&gt;{‘cc’};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1042988" y="0"/>
            <a:ext cx="7775575" cy="1160463"/>
            <a:chOff x="476" y="3339"/>
            <a:chExt cx="4898" cy="731"/>
          </a:xfrm>
        </p:grpSpPr>
        <p:pic>
          <p:nvPicPr>
            <p:cNvPr id="6148" name="Picture 4" descr="MCHH0239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3566"/>
              <a:ext cx="861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476" y="3339"/>
              <a:ext cx="4082" cy="726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正解は１です。常に変数の頭につく記号に</a:t>
              </a:r>
            </a:p>
            <a:p>
              <a:pPr algn="ctr"/>
              <a:r>
                <a:rPr lang="ja-JP" altLang="en-US"/>
                <a:t>着目しましょう</a:t>
              </a:r>
            </a:p>
          </p:txBody>
        </p:sp>
      </p:grp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179388" y="404813"/>
            <a:ext cx="649287" cy="2808287"/>
            <a:chOff x="1004" y="300"/>
            <a:chExt cx="293" cy="828"/>
          </a:xfrm>
        </p:grpSpPr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004" y="300"/>
              <a:ext cx="293" cy="828"/>
            </a:xfrm>
            <a:custGeom>
              <a:avLst/>
              <a:gdLst>
                <a:gd name="T0" fmla="*/ 534 w 587"/>
                <a:gd name="T1" fmla="*/ 158 h 1657"/>
                <a:gd name="T2" fmla="*/ 502 w 587"/>
                <a:gd name="T3" fmla="*/ 40 h 1657"/>
                <a:gd name="T4" fmla="*/ 439 w 587"/>
                <a:gd name="T5" fmla="*/ 25 h 1657"/>
                <a:gd name="T6" fmla="*/ 376 w 587"/>
                <a:gd name="T7" fmla="*/ 15 h 1657"/>
                <a:gd name="T8" fmla="*/ 310 w 587"/>
                <a:gd name="T9" fmla="*/ 7 h 1657"/>
                <a:gd name="T10" fmla="*/ 244 w 587"/>
                <a:gd name="T11" fmla="*/ 2 h 1657"/>
                <a:gd name="T12" fmla="*/ 177 w 587"/>
                <a:gd name="T13" fmla="*/ 0 h 1657"/>
                <a:gd name="T14" fmla="*/ 123 w 587"/>
                <a:gd name="T15" fmla="*/ 50 h 1657"/>
                <a:gd name="T16" fmla="*/ 110 w 587"/>
                <a:gd name="T17" fmla="*/ 85 h 1657"/>
                <a:gd name="T18" fmla="*/ 83 w 587"/>
                <a:gd name="T19" fmla="*/ 107 h 1657"/>
                <a:gd name="T20" fmla="*/ 62 w 587"/>
                <a:gd name="T21" fmla="*/ 136 h 1657"/>
                <a:gd name="T22" fmla="*/ 42 w 587"/>
                <a:gd name="T23" fmla="*/ 288 h 1657"/>
                <a:gd name="T24" fmla="*/ 40 w 587"/>
                <a:gd name="T25" fmla="*/ 1019 h 1657"/>
                <a:gd name="T26" fmla="*/ 2 w 587"/>
                <a:gd name="T27" fmla="*/ 1364 h 1657"/>
                <a:gd name="T28" fmla="*/ 45 w 587"/>
                <a:gd name="T29" fmla="*/ 1386 h 1657"/>
                <a:gd name="T30" fmla="*/ 100 w 587"/>
                <a:gd name="T31" fmla="*/ 1399 h 1657"/>
                <a:gd name="T32" fmla="*/ 96 w 587"/>
                <a:gd name="T33" fmla="*/ 1456 h 1657"/>
                <a:gd name="T34" fmla="*/ 52 w 587"/>
                <a:gd name="T35" fmla="*/ 1491 h 1657"/>
                <a:gd name="T36" fmla="*/ 17 w 587"/>
                <a:gd name="T37" fmla="*/ 1530 h 1657"/>
                <a:gd name="T38" fmla="*/ 13 w 587"/>
                <a:gd name="T39" fmla="*/ 1597 h 1657"/>
                <a:gd name="T40" fmla="*/ 52 w 587"/>
                <a:gd name="T41" fmla="*/ 1604 h 1657"/>
                <a:gd name="T42" fmla="*/ 93 w 587"/>
                <a:gd name="T43" fmla="*/ 1611 h 1657"/>
                <a:gd name="T44" fmla="*/ 134 w 587"/>
                <a:gd name="T45" fmla="*/ 1618 h 1657"/>
                <a:gd name="T46" fmla="*/ 176 w 587"/>
                <a:gd name="T47" fmla="*/ 1625 h 1657"/>
                <a:gd name="T48" fmla="*/ 217 w 587"/>
                <a:gd name="T49" fmla="*/ 1631 h 1657"/>
                <a:gd name="T50" fmla="*/ 193 w 587"/>
                <a:gd name="T51" fmla="*/ 1452 h 1657"/>
                <a:gd name="T52" fmla="*/ 286 w 587"/>
                <a:gd name="T53" fmla="*/ 1431 h 1657"/>
                <a:gd name="T54" fmla="*/ 271 w 587"/>
                <a:gd name="T55" fmla="*/ 1465 h 1657"/>
                <a:gd name="T56" fmla="*/ 242 w 587"/>
                <a:gd name="T57" fmla="*/ 1635 h 1657"/>
                <a:gd name="T58" fmla="*/ 275 w 587"/>
                <a:gd name="T59" fmla="*/ 1641 h 1657"/>
                <a:gd name="T60" fmla="*/ 305 w 587"/>
                <a:gd name="T61" fmla="*/ 1645 h 1657"/>
                <a:gd name="T62" fmla="*/ 331 w 587"/>
                <a:gd name="T63" fmla="*/ 1648 h 1657"/>
                <a:gd name="T64" fmla="*/ 353 w 587"/>
                <a:gd name="T65" fmla="*/ 1656 h 1657"/>
                <a:gd name="T66" fmla="*/ 377 w 587"/>
                <a:gd name="T67" fmla="*/ 1653 h 1657"/>
                <a:gd name="T68" fmla="*/ 458 w 587"/>
                <a:gd name="T69" fmla="*/ 1501 h 1657"/>
                <a:gd name="T70" fmla="*/ 428 w 587"/>
                <a:gd name="T71" fmla="*/ 1498 h 1657"/>
                <a:gd name="T72" fmla="*/ 398 w 587"/>
                <a:gd name="T73" fmla="*/ 1489 h 1657"/>
                <a:gd name="T74" fmla="*/ 385 w 587"/>
                <a:gd name="T75" fmla="*/ 1454 h 1657"/>
                <a:gd name="T76" fmla="*/ 437 w 587"/>
                <a:gd name="T77" fmla="*/ 1402 h 1657"/>
                <a:gd name="T78" fmla="*/ 484 w 587"/>
                <a:gd name="T79" fmla="*/ 1286 h 1657"/>
                <a:gd name="T80" fmla="*/ 476 w 587"/>
                <a:gd name="T81" fmla="*/ 1148 h 1657"/>
                <a:gd name="T82" fmla="*/ 509 w 587"/>
                <a:gd name="T83" fmla="*/ 1089 h 1657"/>
                <a:gd name="T84" fmla="*/ 554 w 587"/>
                <a:gd name="T85" fmla="*/ 1062 h 1657"/>
                <a:gd name="T86" fmla="*/ 587 w 587"/>
                <a:gd name="T87" fmla="*/ 1020 h 1657"/>
                <a:gd name="T88" fmla="*/ 536 w 587"/>
                <a:gd name="T89" fmla="*/ 750 h 1657"/>
                <a:gd name="T90" fmla="*/ 533 w 587"/>
                <a:gd name="T91" fmla="*/ 465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7" h="1657">
                  <a:moveTo>
                    <a:pt x="532" y="274"/>
                  </a:moveTo>
                  <a:lnTo>
                    <a:pt x="531" y="215"/>
                  </a:lnTo>
                  <a:lnTo>
                    <a:pt x="534" y="158"/>
                  </a:lnTo>
                  <a:lnTo>
                    <a:pt x="534" y="102"/>
                  </a:lnTo>
                  <a:lnTo>
                    <a:pt x="522" y="46"/>
                  </a:lnTo>
                  <a:lnTo>
                    <a:pt x="502" y="40"/>
                  </a:lnTo>
                  <a:lnTo>
                    <a:pt x="481" y="35"/>
                  </a:lnTo>
                  <a:lnTo>
                    <a:pt x="460" y="30"/>
                  </a:lnTo>
                  <a:lnTo>
                    <a:pt x="439" y="25"/>
                  </a:lnTo>
                  <a:lnTo>
                    <a:pt x="419" y="22"/>
                  </a:lnTo>
                  <a:lnTo>
                    <a:pt x="397" y="18"/>
                  </a:lnTo>
                  <a:lnTo>
                    <a:pt x="376" y="15"/>
                  </a:lnTo>
                  <a:lnTo>
                    <a:pt x="354" y="12"/>
                  </a:lnTo>
                  <a:lnTo>
                    <a:pt x="332" y="9"/>
                  </a:lnTo>
                  <a:lnTo>
                    <a:pt x="310" y="7"/>
                  </a:lnTo>
                  <a:lnTo>
                    <a:pt x="289" y="6"/>
                  </a:lnTo>
                  <a:lnTo>
                    <a:pt x="267" y="3"/>
                  </a:lnTo>
                  <a:lnTo>
                    <a:pt x="244" y="2"/>
                  </a:lnTo>
                  <a:lnTo>
                    <a:pt x="222" y="1"/>
                  </a:lnTo>
                  <a:lnTo>
                    <a:pt x="199" y="0"/>
                  </a:lnTo>
                  <a:lnTo>
                    <a:pt x="177" y="0"/>
                  </a:lnTo>
                  <a:lnTo>
                    <a:pt x="136" y="21"/>
                  </a:lnTo>
                  <a:lnTo>
                    <a:pt x="127" y="35"/>
                  </a:lnTo>
                  <a:lnTo>
                    <a:pt x="123" y="50"/>
                  </a:lnTo>
                  <a:lnTo>
                    <a:pt x="120" y="64"/>
                  </a:lnTo>
                  <a:lnTo>
                    <a:pt x="121" y="82"/>
                  </a:lnTo>
                  <a:lnTo>
                    <a:pt x="110" y="85"/>
                  </a:lnTo>
                  <a:lnTo>
                    <a:pt x="101" y="91"/>
                  </a:lnTo>
                  <a:lnTo>
                    <a:pt x="91" y="98"/>
                  </a:lnTo>
                  <a:lnTo>
                    <a:pt x="83" y="107"/>
                  </a:lnTo>
                  <a:lnTo>
                    <a:pt x="75" y="116"/>
                  </a:lnTo>
                  <a:lnTo>
                    <a:pt x="68" y="127"/>
                  </a:lnTo>
                  <a:lnTo>
                    <a:pt x="62" y="136"/>
                  </a:lnTo>
                  <a:lnTo>
                    <a:pt x="55" y="145"/>
                  </a:lnTo>
                  <a:lnTo>
                    <a:pt x="44" y="214"/>
                  </a:lnTo>
                  <a:lnTo>
                    <a:pt x="42" y="288"/>
                  </a:lnTo>
                  <a:lnTo>
                    <a:pt x="42" y="362"/>
                  </a:lnTo>
                  <a:lnTo>
                    <a:pt x="41" y="435"/>
                  </a:lnTo>
                  <a:lnTo>
                    <a:pt x="40" y="1019"/>
                  </a:lnTo>
                  <a:lnTo>
                    <a:pt x="10" y="1328"/>
                  </a:lnTo>
                  <a:lnTo>
                    <a:pt x="0" y="1349"/>
                  </a:lnTo>
                  <a:lnTo>
                    <a:pt x="2" y="1364"/>
                  </a:lnTo>
                  <a:lnTo>
                    <a:pt x="11" y="1375"/>
                  </a:lnTo>
                  <a:lnTo>
                    <a:pt x="27" y="1382"/>
                  </a:lnTo>
                  <a:lnTo>
                    <a:pt x="45" y="1386"/>
                  </a:lnTo>
                  <a:lnTo>
                    <a:pt x="66" y="1390"/>
                  </a:lnTo>
                  <a:lnTo>
                    <a:pt x="85" y="1393"/>
                  </a:lnTo>
                  <a:lnTo>
                    <a:pt x="100" y="1399"/>
                  </a:lnTo>
                  <a:lnTo>
                    <a:pt x="105" y="1422"/>
                  </a:lnTo>
                  <a:lnTo>
                    <a:pt x="103" y="1440"/>
                  </a:lnTo>
                  <a:lnTo>
                    <a:pt x="96" y="1456"/>
                  </a:lnTo>
                  <a:lnTo>
                    <a:pt x="83" y="1469"/>
                  </a:lnTo>
                  <a:lnTo>
                    <a:pt x="68" y="1479"/>
                  </a:lnTo>
                  <a:lnTo>
                    <a:pt x="52" y="1491"/>
                  </a:lnTo>
                  <a:lnTo>
                    <a:pt x="37" y="1501"/>
                  </a:lnTo>
                  <a:lnTo>
                    <a:pt x="24" y="1513"/>
                  </a:lnTo>
                  <a:lnTo>
                    <a:pt x="17" y="1530"/>
                  </a:lnTo>
                  <a:lnTo>
                    <a:pt x="14" y="1552"/>
                  </a:lnTo>
                  <a:lnTo>
                    <a:pt x="14" y="1575"/>
                  </a:lnTo>
                  <a:lnTo>
                    <a:pt x="13" y="1597"/>
                  </a:lnTo>
                  <a:lnTo>
                    <a:pt x="26" y="1599"/>
                  </a:lnTo>
                  <a:lnTo>
                    <a:pt x="38" y="1602"/>
                  </a:lnTo>
                  <a:lnTo>
                    <a:pt x="52" y="1604"/>
                  </a:lnTo>
                  <a:lnTo>
                    <a:pt x="65" y="1606"/>
                  </a:lnTo>
                  <a:lnTo>
                    <a:pt x="79" y="1608"/>
                  </a:lnTo>
                  <a:lnTo>
                    <a:pt x="93" y="1611"/>
                  </a:lnTo>
                  <a:lnTo>
                    <a:pt x="106" y="1613"/>
                  </a:lnTo>
                  <a:lnTo>
                    <a:pt x="120" y="1615"/>
                  </a:lnTo>
                  <a:lnTo>
                    <a:pt x="134" y="1618"/>
                  </a:lnTo>
                  <a:lnTo>
                    <a:pt x="148" y="1620"/>
                  </a:lnTo>
                  <a:lnTo>
                    <a:pt x="162" y="1622"/>
                  </a:lnTo>
                  <a:lnTo>
                    <a:pt x="176" y="1625"/>
                  </a:lnTo>
                  <a:lnTo>
                    <a:pt x="189" y="1627"/>
                  </a:lnTo>
                  <a:lnTo>
                    <a:pt x="203" y="1629"/>
                  </a:lnTo>
                  <a:lnTo>
                    <a:pt x="217" y="1631"/>
                  </a:lnTo>
                  <a:lnTo>
                    <a:pt x="231" y="1634"/>
                  </a:lnTo>
                  <a:lnTo>
                    <a:pt x="239" y="1459"/>
                  </a:lnTo>
                  <a:lnTo>
                    <a:pt x="193" y="1452"/>
                  </a:lnTo>
                  <a:lnTo>
                    <a:pt x="198" y="1409"/>
                  </a:lnTo>
                  <a:lnTo>
                    <a:pt x="284" y="1418"/>
                  </a:lnTo>
                  <a:lnTo>
                    <a:pt x="286" y="1431"/>
                  </a:lnTo>
                  <a:lnTo>
                    <a:pt x="286" y="1446"/>
                  </a:lnTo>
                  <a:lnTo>
                    <a:pt x="283" y="1459"/>
                  </a:lnTo>
                  <a:lnTo>
                    <a:pt x="271" y="1465"/>
                  </a:lnTo>
                  <a:lnTo>
                    <a:pt x="239" y="1459"/>
                  </a:lnTo>
                  <a:lnTo>
                    <a:pt x="231" y="1634"/>
                  </a:lnTo>
                  <a:lnTo>
                    <a:pt x="242" y="1635"/>
                  </a:lnTo>
                  <a:lnTo>
                    <a:pt x="253" y="1637"/>
                  </a:lnTo>
                  <a:lnTo>
                    <a:pt x="263" y="1638"/>
                  </a:lnTo>
                  <a:lnTo>
                    <a:pt x="275" y="1641"/>
                  </a:lnTo>
                  <a:lnTo>
                    <a:pt x="285" y="1642"/>
                  </a:lnTo>
                  <a:lnTo>
                    <a:pt x="295" y="1644"/>
                  </a:lnTo>
                  <a:lnTo>
                    <a:pt x="305" y="1645"/>
                  </a:lnTo>
                  <a:lnTo>
                    <a:pt x="315" y="1646"/>
                  </a:lnTo>
                  <a:lnTo>
                    <a:pt x="323" y="1646"/>
                  </a:lnTo>
                  <a:lnTo>
                    <a:pt x="331" y="1648"/>
                  </a:lnTo>
                  <a:lnTo>
                    <a:pt x="338" y="1650"/>
                  </a:lnTo>
                  <a:lnTo>
                    <a:pt x="345" y="1653"/>
                  </a:lnTo>
                  <a:lnTo>
                    <a:pt x="353" y="1656"/>
                  </a:lnTo>
                  <a:lnTo>
                    <a:pt x="360" y="1657"/>
                  </a:lnTo>
                  <a:lnTo>
                    <a:pt x="368" y="1657"/>
                  </a:lnTo>
                  <a:lnTo>
                    <a:pt x="377" y="1653"/>
                  </a:lnTo>
                  <a:lnTo>
                    <a:pt x="464" y="1580"/>
                  </a:lnTo>
                  <a:lnTo>
                    <a:pt x="467" y="1503"/>
                  </a:lnTo>
                  <a:lnTo>
                    <a:pt x="458" y="1501"/>
                  </a:lnTo>
                  <a:lnTo>
                    <a:pt x="448" y="1500"/>
                  </a:lnTo>
                  <a:lnTo>
                    <a:pt x="438" y="1499"/>
                  </a:lnTo>
                  <a:lnTo>
                    <a:pt x="428" y="1498"/>
                  </a:lnTo>
                  <a:lnTo>
                    <a:pt x="418" y="1496"/>
                  </a:lnTo>
                  <a:lnTo>
                    <a:pt x="408" y="1493"/>
                  </a:lnTo>
                  <a:lnTo>
                    <a:pt x="398" y="1489"/>
                  </a:lnTo>
                  <a:lnTo>
                    <a:pt x="390" y="1484"/>
                  </a:lnTo>
                  <a:lnTo>
                    <a:pt x="388" y="1469"/>
                  </a:lnTo>
                  <a:lnTo>
                    <a:pt x="385" y="1454"/>
                  </a:lnTo>
                  <a:lnTo>
                    <a:pt x="388" y="1440"/>
                  </a:lnTo>
                  <a:lnTo>
                    <a:pt x="397" y="1430"/>
                  </a:lnTo>
                  <a:lnTo>
                    <a:pt x="437" y="1402"/>
                  </a:lnTo>
                  <a:lnTo>
                    <a:pt x="464" y="1369"/>
                  </a:lnTo>
                  <a:lnTo>
                    <a:pt x="479" y="1330"/>
                  </a:lnTo>
                  <a:lnTo>
                    <a:pt x="484" y="1286"/>
                  </a:lnTo>
                  <a:lnTo>
                    <a:pt x="484" y="1241"/>
                  </a:lnTo>
                  <a:lnTo>
                    <a:pt x="481" y="1194"/>
                  </a:lnTo>
                  <a:lnTo>
                    <a:pt x="476" y="1148"/>
                  </a:lnTo>
                  <a:lnTo>
                    <a:pt x="475" y="1102"/>
                  </a:lnTo>
                  <a:lnTo>
                    <a:pt x="491" y="1096"/>
                  </a:lnTo>
                  <a:lnTo>
                    <a:pt x="509" y="1089"/>
                  </a:lnTo>
                  <a:lnTo>
                    <a:pt x="525" y="1081"/>
                  </a:lnTo>
                  <a:lnTo>
                    <a:pt x="540" y="1072"/>
                  </a:lnTo>
                  <a:lnTo>
                    <a:pt x="554" y="1062"/>
                  </a:lnTo>
                  <a:lnTo>
                    <a:pt x="567" y="1049"/>
                  </a:lnTo>
                  <a:lnTo>
                    <a:pt x="578" y="1035"/>
                  </a:lnTo>
                  <a:lnTo>
                    <a:pt x="587" y="1020"/>
                  </a:lnTo>
                  <a:lnTo>
                    <a:pt x="562" y="933"/>
                  </a:lnTo>
                  <a:lnTo>
                    <a:pt x="546" y="842"/>
                  </a:lnTo>
                  <a:lnTo>
                    <a:pt x="536" y="750"/>
                  </a:lnTo>
                  <a:lnTo>
                    <a:pt x="532" y="655"/>
                  </a:lnTo>
                  <a:lnTo>
                    <a:pt x="532" y="561"/>
                  </a:lnTo>
                  <a:lnTo>
                    <a:pt x="533" y="465"/>
                  </a:lnTo>
                  <a:lnTo>
                    <a:pt x="533" y="370"/>
                  </a:lnTo>
                  <a:lnTo>
                    <a:pt x="532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016" y="348"/>
              <a:ext cx="208" cy="655"/>
            </a:xfrm>
            <a:custGeom>
              <a:avLst/>
              <a:gdLst>
                <a:gd name="T0" fmla="*/ 40 w 417"/>
                <a:gd name="T1" fmla="*/ 96 h 1310"/>
                <a:gd name="T2" fmla="*/ 49 w 417"/>
                <a:gd name="T3" fmla="*/ 66 h 1310"/>
                <a:gd name="T4" fmla="*/ 63 w 417"/>
                <a:gd name="T5" fmla="*/ 38 h 1310"/>
                <a:gd name="T6" fmla="*/ 85 w 417"/>
                <a:gd name="T7" fmla="*/ 15 h 1310"/>
                <a:gd name="T8" fmla="*/ 107 w 417"/>
                <a:gd name="T9" fmla="*/ 9 h 1310"/>
                <a:gd name="T10" fmla="*/ 122 w 417"/>
                <a:gd name="T11" fmla="*/ 1 h 1310"/>
                <a:gd name="T12" fmla="*/ 149 w 417"/>
                <a:gd name="T13" fmla="*/ 1 h 1310"/>
                <a:gd name="T14" fmla="*/ 186 w 417"/>
                <a:gd name="T15" fmla="*/ 3 h 1310"/>
                <a:gd name="T16" fmla="*/ 222 w 417"/>
                <a:gd name="T17" fmla="*/ 5 h 1310"/>
                <a:gd name="T18" fmla="*/ 259 w 417"/>
                <a:gd name="T19" fmla="*/ 8 h 1310"/>
                <a:gd name="T20" fmla="*/ 296 w 417"/>
                <a:gd name="T21" fmla="*/ 11 h 1310"/>
                <a:gd name="T22" fmla="*/ 332 w 417"/>
                <a:gd name="T23" fmla="*/ 15 h 1310"/>
                <a:gd name="T24" fmla="*/ 366 w 417"/>
                <a:gd name="T25" fmla="*/ 18 h 1310"/>
                <a:gd name="T26" fmla="*/ 401 w 417"/>
                <a:gd name="T27" fmla="*/ 23 h 1310"/>
                <a:gd name="T28" fmla="*/ 401 w 417"/>
                <a:gd name="T29" fmla="*/ 49 h 1310"/>
                <a:gd name="T30" fmla="*/ 382 w 417"/>
                <a:gd name="T31" fmla="*/ 102 h 1310"/>
                <a:gd name="T32" fmla="*/ 375 w 417"/>
                <a:gd name="T33" fmla="*/ 161 h 1310"/>
                <a:gd name="T34" fmla="*/ 374 w 417"/>
                <a:gd name="T35" fmla="*/ 222 h 1310"/>
                <a:gd name="T36" fmla="*/ 372 w 417"/>
                <a:gd name="T37" fmla="*/ 384 h 1310"/>
                <a:gd name="T38" fmla="*/ 381 w 417"/>
                <a:gd name="T39" fmla="*/ 644 h 1310"/>
                <a:gd name="T40" fmla="*/ 393 w 417"/>
                <a:gd name="T41" fmla="*/ 903 h 1310"/>
                <a:gd name="T42" fmla="*/ 391 w 417"/>
                <a:gd name="T43" fmla="*/ 1166 h 1310"/>
                <a:gd name="T44" fmla="*/ 361 w 417"/>
                <a:gd name="T45" fmla="*/ 1307 h 1310"/>
                <a:gd name="T46" fmla="*/ 319 w 417"/>
                <a:gd name="T47" fmla="*/ 1309 h 1310"/>
                <a:gd name="T48" fmla="*/ 274 w 417"/>
                <a:gd name="T49" fmla="*/ 1301 h 1310"/>
                <a:gd name="T50" fmla="*/ 229 w 417"/>
                <a:gd name="T51" fmla="*/ 1294 h 1310"/>
                <a:gd name="T52" fmla="*/ 194 w 417"/>
                <a:gd name="T53" fmla="*/ 1294 h 1310"/>
                <a:gd name="T54" fmla="*/ 168 w 417"/>
                <a:gd name="T55" fmla="*/ 1291 h 1310"/>
                <a:gd name="T56" fmla="*/ 143 w 417"/>
                <a:gd name="T57" fmla="*/ 1289 h 1310"/>
                <a:gd name="T58" fmla="*/ 117 w 417"/>
                <a:gd name="T59" fmla="*/ 1286 h 1310"/>
                <a:gd name="T60" fmla="*/ 92 w 417"/>
                <a:gd name="T61" fmla="*/ 1282 h 1310"/>
                <a:gd name="T62" fmla="*/ 65 w 417"/>
                <a:gd name="T63" fmla="*/ 1278 h 1310"/>
                <a:gd name="T64" fmla="*/ 40 w 417"/>
                <a:gd name="T65" fmla="*/ 1272 h 1310"/>
                <a:gd name="T66" fmla="*/ 13 w 417"/>
                <a:gd name="T67" fmla="*/ 1266 h 1310"/>
                <a:gd name="T68" fmla="*/ 19 w 417"/>
                <a:gd name="T69" fmla="*/ 1122 h 1310"/>
                <a:gd name="T70" fmla="*/ 38 w 417"/>
                <a:gd name="T71" fmla="*/ 839 h 1310"/>
                <a:gd name="T72" fmla="*/ 41 w 417"/>
                <a:gd name="T73" fmla="*/ 552 h 1310"/>
                <a:gd name="T74" fmla="*/ 39 w 417"/>
                <a:gd name="T75" fmla="*/ 261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7" h="1310">
                  <a:moveTo>
                    <a:pt x="39" y="112"/>
                  </a:moveTo>
                  <a:lnTo>
                    <a:pt x="40" y="96"/>
                  </a:lnTo>
                  <a:lnTo>
                    <a:pt x="43" y="81"/>
                  </a:lnTo>
                  <a:lnTo>
                    <a:pt x="49" y="66"/>
                  </a:lnTo>
                  <a:lnTo>
                    <a:pt x="55" y="51"/>
                  </a:lnTo>
                  <a:lnTo>
                    <a:pt x="63" y="38"/>
                  </a:lnTo>
                  <a:lnTo>
                    <a:pt x="73" y="25"/>
                  </a:lnTo>
                  <a:lnTo>
                    <a:pt x="85" y="15"/>
                  </a:lnTo>
                  <a:lnTo>
                    <a:pt x="98" y="5"/>
                  </a:lnTo>
                  <a:lnTo>
                    <a:pt x="107" y="9"/>
                  </a:lnTo>
                  <a:lnTo>
                    <a:pt x="115" y="5"/>
                  </a:lnTo>
                  <a:lnTo>
                    <a:pt x="122" y="1"/>
                  </a:lnTo>
                  <a:lnTo>
                    <a:pt x="131" y="0"/>
                  </a:lnTo>
                  <a:lnTo>
                    <a:pt x="149" y="1"/>
                  </a:lnTo>
                  <a:lnTo>
                    <a:pt x="168" y="2"/>
                  </a:lnTo>
                  <a:lnTo>
                    <a:pt x="186" y="3"/>
                  </a:lnTo>
                  <a:lnTo>
                    <a:pt x="205" y="4"/>
                  </a:lnTo>
                  <a:lnTo>
                    <a:pt x="222" y="5"/>
                  </a:lnTo>
                  <a:lnTo>
                    <a:pt x="240" y="6"/>
                  </a:lnTo>
                  <a:lnTo>
                    <a:pt x="259" y="8"/>
                  </a:lnTo>
                  <a:lnTo>
                    <a:pt x="277" y="9"/>
                  </a:lnTo>
                  <a:lnTo>
                    <a:pt x="296" y="11"/>
                  </a:lnTo>
                  <a:lnTo>
                    <a:pt x="313" y="12"/>
                  </a:lnTo>
                  <a:lnTo>
                    <a:pt x="332" y="15"/>
                  </a:lnTo>
                  <a:lnTo>
                    <a:pt x="349" y="16"/>
                  </a:lnTo>
                  <a:lnTo>
                    <a:pt x="366" y="18"/>
                  </a:lnTo>
                  <a:lnTo>
                    <a:pt x="383" y="20"/>
                  </a:lnTo>
                  <a:lnTo>
                    <a:pt x="401" y="23"/>
                  </a:lnTo>
                  <a:lnTo>
                    <a:pt x="417" y="25"/>
                  </a:lnTo>
                  <a:lnTo>
                    <a:pt x="401" y="49"/>
                  </a:lnTo>
                  <a:lnTo>
                    <a:pt x="389" y="74"/>
                  </a:lnTo>
                  <a:lnTo>
                    <a:pt x="382" y="102"/>
                  </a:lnTo>
                  <a:lnTo>
                    <a:pt x="378" y="131"/>
                  </a:lnTo>
                  <a:lnTo>
                    <a:pt x="375" y="161"/>
                  </a:lnTo>
                  <a:lnTo>
                    <a:pt x="374" y="192"/>
                  </a:lnTo>
                  <a:lnTo>
                    <a:pt x="374" y="222"/>
                  </a:lnTo>
                  <a:lnTo>
                    <a:pt x="374" y="253"/>
                  </a:lnTo>
                  <a:lnTo>
                    <a:pt x="372" y="384"/>
                  </a:lnTo>
                  <a:lnTo>
                    <a:pt x="375" y="515"/>
                  </a:lnTo>
                  <a:lnTo>
                    <a:pt x="381" y="644"/>
                  </a:lnTo>
                  <a:lnTo>
                    <a:pt x="387" y="774"/>
                  </a:lnTo>
                  <a:lnTo>
                    <a:pt x="393" y="903"/>
                  </a:lnTo>
                  <a:lnTo>
                    <a:pt x="395" y="1035"/>
                  </a:lnTo>
                  <a:lnTo>
                    <a:pt x="391" y="1166"/>
                  </a:lnTo>
                  <a:lnTo>
                    <a:pt x="382" y="1299"/>
                  </a:lnTo>
                  <a:lnTo>
                    <a:pt x="361" y="1307"/>
                  </a:lnTo>
                  <a:lnTo>
                    <a:pt x="341" y="1310"/>
                  </a:lnTo>
                  <a:lnTo>
                    <a:pt x="319" y="1309"/>
                  </a:lnTo>
                  <a:lnTo>
                    <a:pt x="297" y="1305"/>
                  </a:lnTo>
                  <a:lnTo>
                    <a:pt x="274" y="1301"/>
                  </a:lnTo>
                  <a:lnTo>
                    <a:pt x="251" y="1297"/>
                  </a:lnTo>
                  <a:lnTo>
                    <a:pt x="229" y="1294"/>
                  </a:lnTo>
                  <a:lnTo>
                    <a:pt x="207" y="1295"/>
                  </a:lnTo>
                  <a:lnTo>
                    <a:pt x="194" y="1294"/>
                  </a:lnTo>
                  <a:lnTo>
                    <a:pt x="181" y="1293"/>
                  </a:lnTo>
                  <a:lnTo>
                    <a:pt x="168" y="1291"/>
                  </a:lnTo>
                  <a:lnTo>
                    <a:pt x="155" y="1290"/>
                  </a:lnTo>
                  <a:lnTo>
                    <a:pt x="143" y="1289"/>
                  </a:lnTo>
                  <a:lnTo>
                    <a:pt x="130" y="1287"/>
                  </a:lnTo>
                  <a:lnTo>
                    <a:pt x="117" y="1286"/>
                  </a:lnTo>
                  <a:lnTo>
                    <a:pt x="105" y="1283"/>
                  </a:lnTo>
                  <a:lnTo>
                    <a:pt x="92" y="1282"/>
                  </a:lnTo>
                  <a:lnTo>
                    <a:pt x="79" y="1280"/>
                  </a:lnTo>
                  <a:lnTo>
                    <a:pt x="65" y="1278"/>
                  </a:lnTo>
                  <a:lnTo>
                    <a:pt x="53" y="1275"/>
                  </a:lnTo>
                  <a:lnTo>
                    <a:pt x="40" y="1272"/>
                  </a:lnTo>
                  <a:lnTo>
                    <a:pt x="26" y="1269"/>
                  </a:lnTo>
                  <a:lnTo>
                    <a:pt x="13" y="1266"/>
                  </a:lnTo>
                  <a:lnTo>
                    <a:pt x="0" y="1263"/>
                  </a:lnTo>
                  <a:lnTo>
                    <a:pt x="19" y="1122"/>
                  </a:lnTo>
                  <a:lnTo>
                    <a:pt x="31" y="981"/>
                  </a:lnTo>
                  <a:lnTo>
                    <a:pt x="38" y="839"/>
                  </a:lnTo>
                  <a:lnTo>
                    <a:pt x="41" y="696"/>
                  </a:lnTo>
                  <a:lnTo>
                    <a:pt x="41" y="552"/>
                  </a:lnTo>
                  <a:lnTo>
                    <a:pt x="40" y="407"/>
                  </a:lnTo>
                  <a:lnTo>
                    <a:pt x="39" y="261"/>
                  </a:lnTo>
                  <a:lnTo>
                    <a:pt x="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1022" y="1064"/>
              <a:ext cx="155" cy="50"/>
            </a:xfrm>
            <a:custGeom>
              <a:avLst/>
              <a:gdLst>
                <a:gd name="T0" fmla="*/ 1 w 311"/>
                <a:gd name="T1" fmla="*/ 0 h 99"/>
                <a:gd name="T2" fmla="*/ 20 w 311"/>
                <a:gd name="T3" fmla="*/ 5 h 99"/>
                <a:gd name="T4" fmla="*/ 39 w 311"/>
                <a:gd name="T5" fmla="*/ 9 h 99"/>
                <a:gd name="T6" fmla="*/ 58 w 311"/>
                <a:gd name="T7" fmla="*/ 13 h 99"/>
                <a:gd name="T8" fmla="*/ 77 w 311"/>
                <a:gd name="T9" fmla="*/ 17 h 99"/>
                <a:gd name="T10" fmla="*/ 97 w 311"/>
                <a:gd name="T11" fmla="*/ 21 h 99"/>
                <a:gd name="T12" fmla="*/ 117 w 311"/>
                <a:gd name="T13" fmla="*/ 24 h 99"/>
                <a:gd name="T14" fmla="*/ 136 w 311"/>
                <a:gd name="T15" fmla="*/ 28 h 99"/>
                <a:gd name="T16" fmla="*/ 156 w 311"/>
                <a:gd name="T17" fmla="*/ 31 h 99"/>
                <a:gd name="T18" fmla="*/ 175 w 311"/>
                <a:gd name="T19" fmla="*/ 35 h 99"/>
                <a:gd name="T20" fmla="*/ 195 w 311"/>
                <a:gd name="T21" fmla="*/ 38 h 99"/>
                <a:gd name="T22" fmla="*/ 215 w 311"/>
                <a:gd name="T23" fmla="*/ 43 h 99"/>
                <a:gd name="T24" fmla="*/ 234 w 311"/>
                <a:gd name="T25" fmla="*/ 46 h 99"/>
                <a:gd name="T26" fmla="*/ 253 w 311"/>
                <a:gd name="T27" fmla="*/ 49 h 99"/>
                <a:gd name="T28" fmla="*/ 272 w 311"/>
                <a:gd name="T29" fmla="*/ 54 h 99"/>
                <a:gd name="T30" fmla="*/ 292 w 311"/>
                <a:gd name="T31" fmla="*/ 58 h 99"/>
                <a:gd name="T32" fmla="*/ 310 w 311"/>
                <a:gd name="T33" fmla="*/ 62 h 99"/>
                <a:gd name="T34" fmla="*/ 311 w 311"/>
                <a:gd name="T35" fmla="*/ 99 h 99"/>
                <a:gd name="T36" fmla="*/ 292 w 311"/>
                <a:gd name="T37" fmla="*/ 98 h 99"/>
                <a:gd name="T38" fmla="*/ 272 w 311"/>
                <a:gd name="T39" fmla="*/ 96 h 99"/>
                <a:gd name="T40" fmla="*/ 254 w 311"/>
                <a:gd name="T41" fmla="*/ 93 h 99"/>
                <a:gd name="T42" fmla="*/ 234 w 311"/>
                <a:gd name="T43" fmla="*/ 91 h 99"/>
                <a:gd name="T44" fmla="*/ 215 w 311"/>
                <a:gd name="T45" fmla="*/ 89 h 99"/>
                <a:gd name="T46" fmla="*/ 195 w 311"/>
                <a:gd name="T47" fmla="*/ 85 h 99"/>
                <a:gd name="T48" fmla="*/ 175 w 311"/>
                <a:gd name="T49" fmla="*/ 83 h 99"/>
                <a:gd name="T50" fmla="*/ 156 w 311"/>
                <a:gd name="T51" fmla="*/ 79 h 99"/>
                <a:gd name="T52" fmla="*/ 136 w 311"/>
                <a:gd name="T53" fmla="*/ 76 h 99"/>
                <a:gd name="T54" fmla="*/ 117 w 311"/>
                <a:gd name="T55" fmla="*/ 73 h 99"/>
                <a:gd name="T56" fmla="*/ 97 w 311"/>
                <a:gd name="T57" fmla="*/ 69 h 99"/>
                <a:gd name="T58" fmla="*/ 77 w 311"/>
                <a:gd name="T59" fmla="*/ 64 h 99"/>
                <a:gd name="T60" fmla="*/ 58 w 311"/>
                <a:gd name="T61" fmla="*/ 61 h 99"/>
                <a:gd name="T62" fmla="*/ 38 w 311"/>
                <a:gd name="T63" fmla="*/ 56 h 99"/>
                <a:gd name="T64" fmla="*/ 20 w 311"/>
                <a:gd name="T65" fmla="*/ 52 h 99"/>
                <a:gd name="T66" fmla="*/ 0 w 311"/>
                <a:gd name="T67" fmla="*/ 47 h 99"/>
                <a:gd name="T68" fmla="*/ 1 w 311"/>
                <a:gd name="T6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99">
                  <a:moveTo>
                    <a:pt x="1" y="0"/>
                  </a:moveTo>
                  <a:lnTo>
                    <a:pt x="20" y="5"/>
                  </a:lnTo>
                  <a:lnTo>
                    <a:pt x="39" y="9"/>
                  </a:lnTo>
                  <a:lnTo>
                    <a:pt x="58" y="13"/>
                  </a:lnTo>
                  <a:lnTo>
                    <a:pt x="77" y="17"/>
                  </a:lnTo>
                  <a:lnTo>
                    <a:pt x="97" y="21"/>
                  </a:lnTo>
                  <a:lnTo>
                    <a:pt x="117" y="24"/>
                  </a:lnTo>
                  <a:lnTo>
                    <a:pt x="136" y="28"/>
                  </a:lnTo>
                  <a:lnTo>
                    <a:pt x="156" y="31"/>
                  </a:lnTo>
                  <a:lnTo>
                    <a:pt x="175" y="35"/>
                  </a:lnTo>
                  <a:lnTo>
                    <a:pt x="195" y="38"/>
                  </a:lnTo>
                  <a:lnTo>
                    <a:pt x="215" y="43"/>
                  </a:lnTo>
                  <a:lnTo>
                    <a:pt x="234" y="46"/>
                  </a:lnTo>
                  <a:lnTo>
                    <a:pt x="253" y="49"/>
                  </a:lnTo>
                  <a:lnTo>
                    <a:pt x="272" y="54"/>
                  </a:lnTo>
                  <a:lnTo>
                    <a:pt x="292" y="58"/>
                  </a:lnTo>
                  <a:lnTo>
                    <a:pt x="310" y="62"/>
                  </a:lnTo>
                  <a:lnTo>
                    <a:pt x="311" y="99"/>
                  </a:lnTo>
                  <a:lnTo>
                    <a:pt x="292" y="98"/>
                  </a:lnTo>
                  <a:lnTo>
                    <a:pt x="272" y="96"/>
                  </a:lnTo>
                  <a:lnTo>
                    <a:pt x="254" y="93"/>
                  </a:lnTo>
                  <a:lnTo>
                    <a:pt x="234" y="91"/>
                  </a:lnTo>
                  <a:lnTo>
                    <a:pt x="215" y="89"/>
                  </a:lnTo>
                  <a:lnTo>
                    <a:pt x="195" y="85"/>
                  </a:lnTo>
                  <a:lnTo>
                    <a:pt x="175" y="83"/>
                  </a:lnTo>
                  <a:lnTo>
                    <a:pt x="156" y="79"/>
                  </a:lnTo>
                  <a:lnTo>
                    <a:pt x="136" y="76"/>
                  </a:lnTo>
                  <a:lnTo>
                    <a:pt x="117" y="73"/>
                  </a:lnTo>
                  <a:lnTo>
                    <a:pt x="97" y="69"/>
                  </a:lnTo>
                  <a:lnTo>
                    <a:pt x="77" y="64"/>
                  </a:lnTo>
                  <a:lnTo>
                    <a:pt x="58" y="61"/>
                  </a:lnTo>
                  <a:lnTo>
                    <a:pt x="38" y="56"/>
                  </a:lnTo>
                  <a:lnTo>
                    <a:pt x="20" y="52"/>
                  </a:lnTo>
                  <a:lnTo>
                    <a:pt x="0" y="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1030" y="1037"/>
              <a:ext cx="190" cy="50"/>
            </a:xfrm>
            <a:custGeom>
              <a:avLst/>
              <a:gdLst>
                <a:gd name="T0" fmla="*/ 50 w 382"/>
                <a:gd name="T1" fmla="*/ 6 h 99"/>
                <a:gd name="T2" fmla="*/ 52 w 382"/>
                <a:gd name="T3" fmla="*/ 13 h 99"/>
                <a:gd name="T4" fmla="*/ 57 w 382"/>
                <a:gd name="T5" fmla="*/ 17 h 99"/>
                <a:gd name="T6" fmla="*/ 63 w 382"/>
                <a:gd name="T7" fmla="*/ 19 h 99"/>
                <a:gd name="T8" fmla="*/ 68 w 382"/>
                <a:gd name="T9" fmla="*/ 22 h 99"/>
                <a:gd name="T10" fmla="*/ 76 w 382"/>
                <a:gd name="T11" fmla="*/ 23 h 99"/>
                <a:gd name="T12" fmla="*/ 83 w 382"/>
                <a:gd name="T13" fmla="*/ 24 h 99"/>
                <a:gd name="T14" fmla="*/ 90 w 382"/>
                <a:gd name="T15" fmla="*/ 26 h 99"/>
                <a:gd name="T16" fmla="*/ 97 w 382"/>
                <a:gd name="T17" fmla="*/ 29 h 99"/>
                <a:gd name="T18" fmla="*/ 103 w 382"/>
                <a:gd name="T19" fmla="*/ 29 h 99"/>
                <a:gd name="T20" fmla="*/ 109 w 382"/>
                <a:gd name="T21" fmla="*/ 28 h 99"/>
                <a:gd name="T22" fmla="*/ 113 w 382"/>
                <a:gd name="T23" fmla="*/ 24 h 99"/>
                <a:gd name="T24" fmla="*/ 118 w 382"/>
                <a:gd name="T25" fmla="*/ 19 h 99"/>
                <a:gd name="T26" fmla="*/ 121 w 382"/>
                <a:gd name="T27" fmla="*/ 14 h 99"/>
                <a:gd name="T28" fmla="*/ 126 w 382"/>
                <a:gd name="T29" fmla="*/ 9 h 99"/>
                <a:gd name="T30" fmla="*/ 131 w 382"/>
                <a:gd name="T31" fmla="*/ 4 h 99"/>
                <a:gd name="T32" fmla="*/ 135 w 382"/>
                <a:gd name="T33" fmla="*/ 0 h 99"/>
                <a:gd name="T34" fmla="*/ 230 w 382"/>
                <a:gd name="T35" fmla="*/ 15 h 99"/>
                <a:gd name="T36" fmla="*/ 226 w 382"/>
                <a:gd name="T37" fmla="*/ 33 h 99"/>
                <a:gd name="T38" fmla="*/ 228 w 382"/>
                <a:gd name="T39" fmla="*/ 45 h 99"/>
                <a:gd name="T40" fmla="*/ 237 w 382"/>
                <a:gd name="T41" fmla="*/ 53 h 99"/>
                <a:gd name="T42" fmla="*/ 248 w 382"/>
                <a:gd name="T43" fmla="*/ 56 h 99"/>
                <a:gd name="T44" fmla="*/ 261 w 382"/>
                <a:gd name="T45" fmla="*/ 59 h 99"/>
                <a:gd name="T46" fmla="*/ 275 w 382"/>
                <a:gd name="T47" fmla="*/ 60 h 99"/>
                <a:gd name="T48" fmla="*/ 288 w 382"/>
                <a:gd name="T49" fmla="*/ 62 h 99"/>
                <a:gd name="T50" fmla="*/ 299 w 382"/>
                <a:gd name="T51" fmla="*/ 67 h 99"/>
                <a:gd name="T52" fmla="*/ 308 w 382"/>
                <a:gd name="T53" fmla="*/ 60 h 99"/>
                <a:gd name="T54" fmla="*/ 316 w 382"/>
                <a:gd name="T55" fmla="*/ 52 h 99"/>
                <a:gd name="T56" fmla="*/ 323 w 382"/>
                <a:gd name="T57" fmla="*/ 44 h 99"/>
                <a:gd name="T58" fmla="*/ 330 w 382"/>
                <a:gd name="T59" fmla="*/ 36 h 99"/>
                <a:gd name="T60" fmla="*/ 337 w 382"/>
                <a:gd name="T61" fmla="*/ 37 h 99"/>
                <a:gd name="T62" fmla="*/ 343 w 382"/>
                <a:gd name="T63" fmla="*/ 37 h 99"/>
                <a:gd name="T64" fmla="*/ 349 w 382"/>
                <a:gd name="T65" fmla="*/ 38 h 99"/>
                <a:gd name="T66" fmla="*/ 356 w 382"/>
                <a:gd name="T67" fmla="*/ 38 h 99"/>
                <a:gd name="T68" fmla="*/ 363 w 382"/>
                <a:gd name="T69" fmla="*/ 39 h 99"/>
                <a:gd name="T70" fmla="*/ 369 w 382"/>
                <a:gd name="T71" fmla="*/ 40 h 99"/>
                <a:gd name="T72" fmla="*/ 376 w 382"/>
                <a:gd name="T73" fmla="*/ 42 h 99"/>
                <a:gd name="T74" fmla="*/ 382 w 382"/>
                <a:gd name="T75" fmla="*/ 45 h 99"/>
                <a:gd name="T76" fmla="*/ 376 w 382"/>
                <a:gd name="T77" fmla="*/ 52 h 99"/>
                <a:gd name="T78" fmla="*/ 369 w 382"/>
                <a:gd name="T79" fmla="*/ 59 h 99"/>
                <a:gd name="T80" fmla="*/ 360 w 382"/>
                <a:gd name="T81" fmla="*/ 66 h 99"/>
                <a:gd name="T82" fmla="*/ 351 w 382"/>
                <a:gd name="T83" fmla="*/ 71 h 99"/>
                <a:gd name="T84" fmla="*/ 340 w 382"/>
                <a:gd name="T85" fmla="*/ 78 h 99"/>
                <a:gd name="T86" fmla="*/ 331 w 382"/>
                <a:gd name="T87" fmla="*/ 85 h 99"/>
                <a:gd name="T88" fmla="*/ 322 w 382"/>
                <a:gd name="T89" fmla="*/ 92 h 99"/>
                <a:gd name="T90" fmla="*/ 313 w 382"/>
                <a:gd name="T91" fmla="*/ 99 h 99"/>
                <a:gd name="T92" fmla="*/ 293 w 382"/>
                <a:gd name="T93" fmla="*/ 97 h 99"/>
                <a:gd name="T94" fmla="*/ 273 w 382"/>
                <a:gd name="T95" fmla="*/ 94 h 99"/>
                <a:gd name="T96" fmla="*/ 254 w 382"/>
                <a:gd name="T97" fmla="*/ 92 h 99"/>
                <a:gd name="T98" fmla="*/ 234 w 382"/>
                <a:gd name="T99" fmla="*/ 89 h 99"/>
                <a:gd name="T100" fmla="*/ 215 w 382"/>
                <a:gd name="T101" fmla="*/ 85 h 99"/>
                <a:gd name="T102" fmla="*/ 195 w 382"/>
                <a:gd name="T103" fmla="*/ 82 h 99"/>
                <a:gd name="T104" fmla="*/ 175 w 382"/>
                <a:gd name="T105" fmla="*/ 78 h 99"/>
                <a:gd name="T106" fmla="*/ 157 w 382"/>
                <a:gd name="T107" fmla="*/ 74 h 99"/>
                <a:gd name="T108" fmla="*/ 137 w 382"/>
                <a:gd name="T109" fmla="*/ 70 h 99"/>
                <a:gd name="T110" fmla="*/ 118 w 382"/>
                <a:gd name="T111" fmla="*/ 66 h 99"/>
                <a:gd name="T112" fmla="*/ 98 w 382"/>
                <a:gd name="T113" fmla="*/ 62 h 99"/>
                <a:gd name="T114" fmla="*/ 79 w 382"/>
                <a:gd name="T115" fmla="*/ 59 h 99"/>
                <a:gd name="T116" fmla="*/ 59 w 382"/>
                <a:gd name="T117" fmla="*/ 54 h 99"/>
                <a:gd name="T118" fmla="*/ 39 w 382"/>
                <a:gd name="T119" fmla="*/ 51 h 99"/>
                <a:gd name="T120" fmla="*/ 20 w 382"/>
                <a:gd name="T121" fmla="*/ 47 h 99"/>
                <a:gd name="T122" fmla="*/ 0 w 382"/>
                <a:gd name="T123" fmla="*/ 44 h 99"/>
                <a:gd name="T124" fmla="*/ 50 w 382"/>
                <a:gd name="T125" fmla="*/ 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99">
                  <a:moveTo>
                    <a:pt x="50" y="6"/>
                  </a:moveTo>
                  <a:lnTo>
                    <a:pt x="52" y="13"/>
                  </a:lnTo>
                  <a:lnTo>
                    <a:pt x="57" y="17"/>
                  </a:lnTo>
                  <a:lnTo>
                    <a:pt x="63" y="19"/>
                  </a:lnTo>
                  <a:lnTo>
                    <a:pt x="68" y="22"/>
                  </a:lnTo>
                  <a:lnTo>
                    <a:pt x="76" y="23"/>
                  </a:lnTo>
                  <a:lnTo>
                    <a:pt x="83" y="24"/>
                  </a:lnTo>
                  <a:lnTo>
                    <a:pt x="90" y="26"/>
                  </a:lnTo>
                  <a:lnTo>
                    <a:pt x="97" y="29"/>
                  </a:lnTo>
                  <a:lnTo>
                    <a:pt x="103" y="29"/>
                  </a:lnTo>
                  <a:lnTo>
                    <a:pt x="109" y="28"/>
                  </a:lnTo>
                  <a:lnTo>
                    <a:pt x="113" y="24"/>
                  </a:lnTo>
                  <a:lnTo>
                    <a:pt x="118" y="19"/>
                  </a:lnTo>
                  <a:lnTo>
                    <a:pt x="121" y="14"/>
                  </a:lnTo>
                  <a:lnTo>
                    <a:pt x="126" y="9"/>
                  </a:lnTo>
                  <a:lnTo>
                    <a:pt x="131" y="4"/>
                  </a:lnTo>
                  <a:lnTo>
                    <a:pt x="135" y="0"/>
                  </a:lnTo>
                  <a:lnTo>
                    <a:pt x="230" y="15"/>
                  </a:lnTo>
                  <a:lnTo>
                    <a:pt x="226" y="33"/>
                  </a:lnTo>
                  <a:lnTo>
                    <a:pt x="228" y="45"/>
                  </a:lnTo>
                  <a:lnTo>
                    <a:pt x="237" y="53"/>
                  </a:lnTo>
                  <a:lnTo>
                    <a:pt x="248" y="56"/>
                  </a:lnTo>
                  <a:lnTo>
                    <a:pt x="261" y="59"/>
                  </a:lnTo>
                  <a:lnTo>
                    <a:pt x="275" y="60"/>
                  </a:lnTo>
                  <a:lnTo>
                    <a:pt x="288" y="62"/>
                  </a:lnTo>
                  <a:lnTo>
                    <a:pt x="299" y="67"/>
                  </a:lnTo>
                  <a:lnTo>
                    <a:pt x="308" y="60"/>
                  </a:lnTo>
                  <a:lnTo>
                    <a:pt x="316" y="52"/>
                  </a:lnTo>
                  <a:lnTo>
                    <a:pt x="323" y="44"/>
                  </a:lnTo>
                  <a:lnTo>
                    <a:pt x="330" y="36"/>
                  </a:lnTo>
                  <a:lnTo>
                    <a:pt x="337" y="37"/>
                  </a:lnTo>
                  <a:lnTo>
                    <a:pt x="343" y="37"/>
                  </a:lnTo>
                  <a:lnTo>
                    <a:pt x="349" y="38"/>
                  </a:lnTo>
                  <a:lnTo>
                    <a:pt x="356" y="38"/>
                  </a:lnTo>
                  <a:lnTo>
                    <a:pt x="363" y="39"/>
                  </a:lnTo>
                  <a:lnTo>
                    <a:pt x="369" y="40"/>
                  </a:lnTo>
                  <a:lnTo>
                    <a:pt x="376" y="42"/>
                  </a:lnTo>
                  <a:lnTo>
                    <a:pt x="382" y="45"/>
                  </a:lnTo>
                  <a:lnTo>
                    <a:pt x="376" y="52"/>
                  </a:lnTo>
                  <a:lnTo>
                    <a:pt x="369" y="59"/>
                  </a:lnTo>
                  <a:lnTo>
                    <a:pt x="360" y="66"/>
                  </a:lnTo>
                  <a:lnTo>
                    <a:pt x="351" y="71"/>
                  </a:lnTo>
                  <a:lnTo>
                    <a:pt x="340" y="78"/>
                  </a:lnTo>
                  <a:lnTo>
                    <a:pt x="331" y="85"/>
                  </a:lnTo>
                  <a:lnTo>
                    <a:pt x="322" y="92"/>
                  </a:lnTo>
                  <a:lnTo>
                    <a:pt x="313" y="99"/>
                  </a:lnTo>
                  <a:lnTo>
                    <a:pt x="293" y="97"/>
                  </a:lnTo>
                  <a:lnTo>
                    <a:pt x="273" y="94"/>
                  </a:lnTo>
                  <a:lnTo>
                    <a:pt x="254" y="92"/>
                  </a:lnTo>
                  <a:lnTo>
                    <a:pt x="234" y="89"/>
                  </a:lnTo>
                  <a:lnTo>
                    <a:pt x="215" y="85"/>
                  </a:lnTo>
                  <a:lnTo>
                    <a:pt x="195" y="82"/>
                  </a:lnTo>
                  <a:lnTo>
                    <a:pt x="175" y="78"/>
                  </a:lnTo>
                  <a:lnTo>
                    <a:pt x="157" y="74"/>
                  </a:lnTo>
                  <a:lnTo>
                    <a:pt x="137" y="70"/>
                  </a:lnTo>
                  <a:lnTo>
                    <a:pt x="118" y="66"/>
                  </a:lnTo>
                  <a:lnTo>
                    <a:pt x="98" y="62"/>
                  </a:lnTo>
                  <a:lnTo>
                    <a:pt x="79" y="59"/>
                  </a:lnTo>
                  <a:lnTo>
                    <a:pt x="59" y="54"/>
                  </a:lnTo>
                  <a:lnTo>
                    <a:pt x="39" y="51"/>
                  </a:lnTo>
                  <a:lnTo>
                    <a:pt x="20" y="47"/>
                  </a:lnTo>
                  <a:lnTo>
                    <a:pt x="0" y="44"/>
                  </a:lnTo>
                  <a:lnTo>
                    <a:pt x="50" y="6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1064" y="1002"/>
              <a:ext cx="14" cy="39"/>
            </a:xfrm>
            <a:custGeom>
              <a:avLst/>
              <a:gdLst>
                <a:gd name="T0" fmla="*/ 3 w 29"/>
                <a:gd name="T1" fmla="*/ 0 h 77"/>
                <a:gd name="T2" fmla="*/ 10 w 29"/>
                <a:gd name="T3" fmla="*/ 0 h 77"/>
                <a:gd name="T4" fmla="*/ 16 w 29"/>
                <a:gd name="T5" fmla="*/ 1 h 77"/>
                <a:gd name="T6" fmla="*/ 22 w 29"/>
                <a:gd name="T7" fmla="*/ 3 h 77"/>
                <a:gd name="T8" fmla="*/ 29 w 29"/>
                <a:gd name="T9" fmla="*/ 3 h 77"/>
                <a:gd name="T10" fmla="*/ 24 w 29"/>
                <a:gd name="T11" fmla="*/ 77 h 77"/>
                <a:gd name="T12" fmla="*/ 12 w 29"/>
                <a:gd name="T13" fmla="*/ 74 h 77"/>
                <a:gd name="T14" fmla="*/ 5 w 29"/>
                <a:gd name="T15" fmla="*/ 69 h 77"/>
                <a:gd name="T16" fmla="*/ 0 w 29"/>
                <a:gd name="T17" fmla="*/ 61 h 77"/>
                <a:gd name="T18" fmla="*/ 0 w 29"/>
                <a:gd name="T19" fmla="*/ 49 h 77"/>
                <a:gd name="T20" fmla="*/ 0 w 29"/>
                <a:gd name="T21" fmla="*/ 36 h 77"/>
                <a:gd name="T22" fmla="*/ 1 w 29"/>
                <a:gd name="T23" fmla="*/ 24 h 77"/>
                <a:gd name="T24" fmla="*/ 3 w 29"/>
                <a:gd name="T25" fmla="*/ 11 h 77"/>
                <a:gd name="T26" fmla="*/ 3 w 29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77">
                  <a:moveTo>
                    <a:pt x="3" y="0"/>
                  </a:moveTo>
                  <a:lnTo>
                    <a:pt x="10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9" y="3"/>
                  </a:lnTo>
                  <a:lnTo>
                    <a:pt x="24" y="77"/>
                  </a:lnTo>
                  <a:lnTo>
                    <a:pt x="12" y="74"/>
                  </a:lnTo>
                  <a:lnTo>
                    <a:pt x="5" y="69"/>
                  </a:lnTo>
                  <a:lnTo>
                    <a:pt x="0" y="61"/>
                  </a:lnTo>
                  <a:lnTo>
                    <a:pt x="0" y="49"/>
                  </a:lnTo>
                  <a:lnTo>
                    <a:pt x="0" y="36"/>
                  </a:lnTo>
                  <a:lnTo>
                    <a:pt x="1" y="24"/>
                  </a:lnTo>
                  <a:lnTo>
                    <a:pt x="3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1085" y="1003"/>
              <a:ext cx="5" cy="34"/>
            </a:xfrm>
            <a:custGeom>
              <a:avLst/>
              <a:gdLst>
                <a:gd name="T0" fmla="*/ 9 w 9"/>
                <a:gd name="T1" fmla="*/ 0 h 68"/>
                <a:gd name="T2" fmla="*/ 7 w 9"/>
                <a:gd name="T3" fmla="*/ 17 h 68"/>
                <a:gd name="T4" fmla="*/ 6 w 9"/>
                <a:gd name="T5" fmla="*/ 34 h 68"/>
                <a:gd name="T6" fmla="*/ 3 w 9"/>
                <a:gd name="T7" fmla="*/ 52 h 68"/>
                <a:gd name="T8" fmla="*/ 0 w 9"/>
                <a:gd name="T9" fmla="*/ 68 h 68"/>
                <a:gd name="T10" fmla="*/ 0 w 9"/>
                <a:gd name="T11" fmla="*/ 0 h 68"/>
                <a:gd name="T12" fmla="*/ 9 w 9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8">
                  <a:moveTo>
                    <a:pt x="9" y="0"/>
                  </a:moveTo>
                  <a:lnTo>
                    <a:pt x="7" y="17"/>
                  </a:lnTo>
                  <a:lnTo>
                    <a:pt x="6" y="34"/>
                  </a:lnTo>
                  <a:lnTo>
                    <a:pt x="3" y="52"/>
                  </a:lnTo>
                  <a:lnTo>
                    <a:pt x="0" y="68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1075" y="308"/>
              <a:ext cx="186" cy="40"/>
            </a:xfrm>
            <a:custGeom>
              <a:avLst/>
              <a:gdLst>
                <a:gd name="T0" fmla="*/ 35 w 372"/>
                <a:gd name="T1" fmla="*/ 4 h 81"/>
                <a:gd name="T2" fmla="*/ 52 w 372"/>
                <a:gd name="T3" fmla="*/ 1 h 81"/>
                <a:gd name="T4" fmla="*/ 70 w 372"/>
                <a:gd name="T5" fmla="*/ 0 h 81"/>
                <a:gd name="T6" fmla="*/ 89 w 372"/>
                <a:gd name="T7" fmla="*/ 0 h 81"/>
                <a:gd name="T8" fmla="*/ 109 w 372"/>
                <a:gd name="T9" fmla="*/ 1 h 81"/>
                <a:gd name="T10" fmla="*/ 128 w 372"/>
                <a:gd name="T11" fmla="*/ 4 h 81"/>
                <a:gd name="T12" fmla="*/ 148 w 372"/>
                <a:gd name="T13" fmla="*/ 6 h 81"/>
                <a:gd name="T14" fmla="*/ 166 w 372"/>
                <a:gd name="T15" fmla="*/ 7 h 81"/>
                <a:gd name="T16" fmla="*/ 185 w 372"/>
                <a:gd name="T17" fmla="*/ 8 h 81"/>
                <a:gd name="T18" fmla="*/ 208 w 372"/>
                <a:gd name="T19" fmla="*/ 10 h 81"/>
                <a:gd name="T20" fmla="*/ 231 w 372"/>
                <a:gd name="T21" fmla="*/ 13 h 81"/>
                <a:gd name="T22" fmla="*/ 253 w 372"/>
                <a:gd name="T23" fmla="*/ 15 h 81"/>
                <a:gd name="T24" fmla="*/ 276 w 372"/>
                <a:gd name="T25" fmla="*/ 19 h 81"/>
                <a:gd name="T26" fmla="*/ 297 w 372"/>
                <a:gd name="T27" fmla="*/ 22 h 81"/>
                <a:gd name="T28" fmla="*/ 319 w 372"/>
                <a:gd name="T29" fmla="*/ 25 h 81"/>
                <a:gd name="T30" fmla="*/ 341 w 372"/>
                <a:gd name="T31" fmla="*/ 30 h 81"/>
                <a:gd name="T32" fmla="*/ 363 w 372"/>
                <a:gd name="T33" fmla="*/ 36 h 81"/>
                <a:gd name="T34" fmla="*/ 372 w 372"/>
                <a:gd name="T35" fmla="*/ 46 h 81"/>
                <a:gd name="T36" fmla="*/ 368 w 372"/>
                <a:gd name="T37" fmla="*/ 43 h 81"/>
                <a:gd name="T38" fmla="*/ 362 w 372"/>
                <a:gd name="T39" fmla="*/ 39 h 81"/>
                <a:gd name="T40" fmla="*/ 356 w 372"/>
                <a:gd name="T41" fmla="*/ 38 h 81"/>
                <a:gd name="T42" fmla="*/ 349 w 372"/>
                <a:gd name="T43" fmla="*/ 38 h 81"/>
                <a:gd name="T44" fmla="*/ 341 w 372"/>
                <a:gd name="T45" fmla="*/ 38 h 81"/>
                <a:gd name="T46" fmla="*/ 334 w 372"/>
                <a:gd name="T47" fmla="*/ 40 h 81"/>
                <a:gd name="T48" fmla="*/ 327 w 372"/>
                <a:gd name="T49" fmla="*/ 43 h 81"/>
                <a:gd name="T50" fmla="*/ 321 w 372"/>
                <a:gd name="T51" fmla="*/ 45 h 81"/>
                <a:gd name="T52" fmla="*/ 310 w 372"/>
                <a:gd name="T53" fmla="*/ 65 h 81"/>
                <a:gd name="T54" fmla="*/ 296 w 372"/>
                <a:gd name="T55" fmla="*/ 76 h 81"/>
                <a:gd name="T56" fmla="*/ 280 w 372"/>
                <a:gd name="T57" fmla="*/ 81 h 81"/>
                <a:gd name="T58" fmla="*/ 263 w 372"/>
                <a:gd name="T59" fmla="*/ 81 h 81"/>
                <a:gd name="T60" fmla="*/ 243 w 372"/>
                <a:gd name="T61" fmla="*/ 77 h 81"/>
                <a:gd name="T62" fmla="*/ 224 w 372"/>
                <a:gd name="T63" fmla="*/ 74 h 81"/>
                <a:gd name="T64" fmla="*/ 204 w 372"/>
                <a:gd name="T65" fmla="*/ 72 h 81"/>
                <a:gd name="T66" fmla="*/ 185 w 372"/>
                <a:gd name="T67" fmla="*/ 72 h 81"/>
                <a:gd name="T68" fmla="*/ 173 w 372"/>
                <a:gd name="T69" fmla="*/ 70 h 81"/>
                <a:gd name="T70" fmla="*/ 162 w 372"/>
                <a:gd name="T71" fmla="*/ 70 h 81"/>
                <a:gd name="T72" fmla="*/ 150 w 372"/>
                <a:gd name="T73" fmla="*/ 68 h 81"/>
                <a:gd name="T74" fmla="*/ 138 w 372"/>
                <a:gd name="T75" fmla="*/ 67 h 81"/>
                <a:gd name="T76" fmla="*/ 126 w 372"/>
                <a:gd name="T77" fmla="*/ 65 h 81"/>
                <a:gd name="T78" fmla="*/ 114 w 372"/>
                <a:gd name="T79" fmla="*/ 63 h 81"/>
                <a:gd name="T80" fmla="*/ 103 w 372"/>
                <a:gd name="T81" fmla="*/ 61 h 81"/>
                <a:gd name="T82" fmla="*/ 91 w 372"/>
                <a:gd name="T83" fmla="*/ 60 h 81"/>
                <a:gd name="T84" fmla="*/ 80 w 372"/>
                <a:gd name="T85" fmla="*/ 58 h 81"/>
                <a:gd name="T86" fmla="*/ 68 w 372"/>
                <a:gd name="T87" fmla="*/ 57 h 81"/>
                <a:gd name="T88" fmla="*/ 57 w 372"/>
                <a:gd name="T89" fmla="*/ 55 h 81"/>
                <a:gd name="T90" fmla="*/ 45 w 372"/>
                <a:gd name="T91" fmla="*/ 54 h 81"/>
                <a:gd name="T92" fmla="*/ 34 w 372"/>
                <a:gd name="T93" fmla="*/ 54 h 81"/>
                <a:gd name="T94" fmla="*/ 23 w 372"/>
                <a:gd name="T95" fmla="*/ 54 h 81"/>
                <a:gd name="T96" fmla="*/ 12 w 372"/>
                <a:gd name="T97" fmla="*/ 54 h 81"/>
                <a:gd name="T98" fmla="*/ 0 w 372"/>
                <a:gd name="T99" fmla="*/ 55 h 81"/>
                <a:gd name="T100" fmla="*/ 0 w 372"/>
                <a:gd name="T101" fmla="*/ 47 h 81"/>
                <a:gd name="T102" fmla="*/ 2 w 372"/>
                <a:gd name="T103" fmla="*/ 39 h 81"/>
                <a:gd name="T104" fmla="*/ 5 w 372"/>
                <a:gd name="T105" fmla="*/ 31 h 81"/>
                <a:gd name="T106" fmla="*/ 9 w 372"/>
                <a:gd name="T107" fmla="*/ 24 h 81"/>
                <a:gd name="T108" fmla="*/ 14 w 372"/>
                <a:gd name="T109" fmla="*/ 17 h 81"/>
                <a:gd name="T110" fmla="*/ 21 w 372"/>
                <a:gd name="T111" fmla="*/ 12 h 81"/>
                <a:gd name="T112" fmla="*/ 28 w 372"/>
                <a:gd name="T113" fmla="*/ 7 h 81"/>
                <a:gd name="T114" fmla="*/ 35 w 372"/>
                <a:gd name="T115" fmla="*/ 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2" h="81">
                  <a:moveTo>
                    <a:pt x="35" y="4"/>
                  </a:moveTo>
                  <a:lnTo>
                    <a:pt x="52" y="1"/>
                  </a:lnTo>
                  <a:lnTo>
                    <a:pt x="70" y="0"/>
                  </a:lnTo>
                  <a:lnTo>
                    <a:pt x="89" y="0"/>
                  </a:lnTo>
                  <a:lnTo>
                    <a:pt x="109" y="1"/>
                  </a:lnTo>
                  <a:lnTo>
                    <a:pt x="128" y="4"/>
                  </a:lnTo>
                  <a:lnTo>
                    <a:pt x="148" y="6"/>
                  </a:lnTo>
                  <a:lnTo>
                    <a:pt x="166" y="7"/>
                  </a:lnTo>
                  <a:lnTo>
                    <a:pt x="185" y="8"/>
                  </a:lnTo>
                  <a:lnTo>
                    <a:pt x="208" y="10"/>
                  </a:lnTo>
                  <a:lnTo>
                    <a:pt x="231" y="13"/>
                  </a:lnTo>
                  <a:lnTo>
                    <a:pt x="253" y="15"/>
                  </a:lnTo>
                  <a:lnTo>
                    <a:pt x="276" y="19"/>
                  </a:lnTo>
                  <a:lnTo>
                    <a:pt x="297" y="22"/>
                  </a:lnTo>
                  <a:lnTo>
                    <a:pt x="319" y="25"/>
                  </a:lnTo>
                  <a:lnTo>
                    <a:pt x="341" y="30"/>
                  </a:lnTo>
                  <a:lnTo>
                    <a:pt x="363" y="36"/>
                  </a:lnTo>
                  <a:lnTo>
                    <a:pt x="372" y="46"/>
                  </a:lnTo>
                  <a:lnTo>
                    <a:pt x="368" y="43"/>
                  </a:lnTo>
                  <a:lnTo>
                    <a:pt x="362" y="39"/>
                  </a:lnTo>
                  <a:lnTo>
                    <a:pt x="356" y="38"/>
                  </a:lnTo>
                  <a:lnTo>
                    <a:pt x="349" y="38"/>
                  </a:lnTo>
                  <a:lnTo>
                    <a:pt x="341" y="38"/>
                  </a:lnTo>
                  <a:lnTo>
                    <a:pt x="334" y="40"/>
                  </a:lnTo>
                  <a:lnTo>
                    <a:pt x="327" y="43"/>
                  </a:lnTo>
                  <a:lnTo>
                    <a:pt x="321" y="45"/>
                  </a:lnTo>
                  <a:lnTo>
                    <a:pt x="310" y="65"/>
                  </a:lnTo>
                  <a:lnTo>
                    <a:pt x="296" y="76"/>
                  </a:lnTo>
                  <a:lnTo>
                    <a:pt x="280" y="81"/>
                  </a:lnTo>
                  <a:lnTo>
                    <a:pt x="263" y="81"/>
                  </a:lnTo>
                  <a:lnTo>
                    <a:pt x="243" y="77"/>
                  </a:lnTo>
                  <a:lnTo>
                    <a:pt x="224" y="74"/>
                  </a:lnTo>
                  <a:lnTo>
                    <a:pt x="204" y="72"/>
                  </a:lnTo>
                  <a:lnTo>
                    <a:pt x="185" y="72"/>
                  </a:lnTo>
                  <a:lnTo>
                    <a:pt x="173" y="70"/>
                  </a:lnTo>
                  <a:lnTo>
                    <a:pt x="162" y="70"/>
                  </a:lnTo>
                  <a:lnTo>
                    <a:pt x="150" y="68"/>
                  </a:lnTo>
                  <a:lnTo>
                    <a:pt x="138" y="67"/>
                  </a:lnTo>
                  <a:lnTo>
                    <a:pt x="126" y="65"/>
                  </a:lnTo>
                  <a:lnTo>
                    <a:pt x="114" y="63"/>
                  </a:lnTo>
                  <a:lnTo>
                    <a:pt x="103" y="61"/>
                  </a:lnTo>
                  <a:lnTo>
                    <a:pt x="91" y="60"/>
                  </a:lnTo>
                  <a:lnTo>
                    <a:pt x="80" y="58"/>
                  </a:lnTo>
                  <a:lnTo>
                    <a:pt x="68" y="57"/>
                  </a:lnTo>
                  <a:lnTo>
                    <a:pt x="57" y="55"/>
                  </a:lnTo>
                  <a:lnTo>
                    <a:pt x="45" y="54"/>
                  </a:lnTo>
                  <a:lnTo>
                    <a:pt x="34" y="54"/>
                  </a:lnTo>
                  <a:lnTo>
                    <a:pt x="23" y="54"/>
                  </a:lnTo>
                  <a:lnTo>
                    <a:pt x="12" y="54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8" y="7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1154" y="1009"/>
              <a:ext cx="25" cy="54"/>
            </a:xfrm>
            <a:custGeom>
              <a:avLst/>
              <a:gdLst>
                <a:gd name="T0" fmla="*/ 8 w 50"/>
                <a:gd name="T1" fmla="*/ 1 h 110"/>
                <a:gd name="T2" fmla="*/ 30 w 50"/>
                <a:gd name="T3" fmla="*/ 0 h 110"/>
                <a:gd name="T4" fmla="*/ 43 w 50"/>
                <a:gd name="T5" fmla="*/ 7 h 110"/>
                <a:gd name="T6" fmla="*/ 49 w 50"/>
                <a:gd name="T7" fmla="*/ 21 h 110"/>
                <a:gd name="T8" fmla="*/ 50 w 50"/>
                <a:gd name="T9" fmla="*/ 38 h 110"/>
                <a:gd name="T10" fmla="*/ 47 w 50"/>
                <a:gd name="T11" fmla="*/ 58 h 110"/>
                <a:gd name="T12" fmla="*/ 44 w 50"/>
                <a:gd name="T13" fmla="*/ 77 h 110"/>
                <a:gd name="T14" fmla="*/ 42 w 50"/>
                <a:gd name="T15" fmla="*/ 95 h 110"/>
                <a:gd name="T16" fmla="*/ 44 w 50"/>
                <a:gd name="T17" fmla="*/ 109 h 110"/>
                <a:gd name="T18" fmla="*/ 20 w 50"/>
                <a:gd name="T19" fmla="*/ 110 h 110"/>
                <a:gd name="T20" fmla="*/ 6 w 50"/>
                <a:gd name="T21" fmla="*/ 103 h 110"/>
                <a:gd name="T22" fmla="*/ 0 w 50"/>
                <a:gd name="T23" fmla="*/ 90 h 110"/>
                <a:gd name="T24" fmla="*/ 0 w 50"/>
                <a:gd name="T25" fmla="*/ 73 h 110"/>
                <a:gd name="T26" fmla="*/ 3 w 50"/>
                <a:gd name="T27" fmla="*/ 53 h 110"/>
                <a:gd name="T28" fmla="*/ 6 w 50"/>
                <a:gd name="T29" fmla="*/ 34 h 110"/>
                <a:gd name="T30" fmla="*/ 9 w 50"/>
                <a:gd name="T31" fmla="*/ 16 h 110"/>
                <a:gd name="T32" fmla="*/ 8 w 50"/>
                <a:gd name="T33" fmla="*/ 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10">
                  <a:moveTo>
                    <a:pt x="8" y="1"/>
                  </a:moveTo>
                  <a:lnTo>
                    <a:pt x="30" y="0"/>
                  </a:lnTo>
                  <a:lnTo>
                    <a:pt x="43" y="7"/>
                  </a:lnTo>
                  <a:lnTo>
                    <a:pt x="49" y="21"/>
                  </a:lnTo>
                  <a:lnTo>
                    <a:pt x="50" y="38"/>
                  </a:lnTo>
                  <a:lnTo>
                    <a:pt x="47" y="58"/>
                  </a:lnTo>
                  <a:lnTo>
                    <a:pt x="44" y="77"/>
                  </a:lnTo>
                  <a:lnTo>
                    <a:pt x="42" y="95"/>
                  </a:lnTo>
                  <a:lnTo>
                    <a:pt x="44" y="109"/>
                  </a:lnTo>
                  <a:lnTo>
                    <a:pt x="20" y="110"/>
                  </a:lnTo>
                  <a:lnTo>
                    <a:pt x="6" y="103"/>
                  </a:lnTo>
                  <a:lnTo>
                    <a:pt x="0" y="90"/>
                  </a:lnTo>
                  <a:lnTo>
                    <a:pt x="0" y="73"/>
                  </a:lnTo>
                  <a:lnTo>
                    <a:pt x="3" y="53"/>
                  </a:lnTo>
                  <a:lnTo>
                    <a:pt x="6" y="34"/>
                  </a:lnTo>
                  <a:lnTo>
                    <a:pt x="9" y="16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85" y="1070"/>
              <a:ext cx="40" cy="45"/>
            </a:xfrm>
            <a:custGeom>
              <a:avLst/>
              <a:gdLst>
                <a:gd name="T0" fmla="*/ 80 w 80"/>
                <a:gd name="T1" fmla="*/ 0 h 91"/>
                <a:gd name="T2" fmla="*/ 80 w 80"/>
                <a:gd name="T3" fmla="*/ 16 h 91"/>
                <a:gd name="T4" fmla="*/ 75 w 80"/>
                <a:gd name="T5" fmla="*/ 29 h 91"/>
                <a:gd name="T6" fmla="*/ 66 w 80"/>
                <a:gd name="T7" fmla="*/ 42 h 91"/>
                <a:gd name="T8" fmla="*/ 55 w 80"/>
                <a:gd name="T9" fmla="*/ 52 h 91"/>
                <a:gd name="T10" fmla="*/ 41 w 80"/>
                <a:gd name="T11" fmla="*/ 61 h 91"/>
                <a:gd name="T12" fmla="*/ 27 w 80"/>
                <a:gd name="T13" fmla="*/ 72 h 91"/>
                <a:gd name="T14" fmla="*/ 14 w 80"/>
                <a:gd name="T15" fmla="*/ 81 h 91"/>
                <a:gd name="T16" fmla="*/ 3 w 80"/>
                <a:gd name="T17" fmla="*/ 91 h 91"/>
                <a:gd name="T18" fmla="*/ 0 w 80"/>
                <a:gd name="T19" fmla="*/ 74 h 91"/>
                <a:gd name="T20" fmla="*/ 4 w 80"/>
                <a:gd name="T21" fmla="*/ 59 h 91"/>
                <a:gd name="T22" fmla="*/ 13 w 80"/>
                <a:gd name="T23" fmla="*/ 46 h 91"/>
                <a:gd name="T24" fmla="*/ 25 w 80"/>
                <a:gd name="T25" fmla="*/ 36 h 91"/>
                <a:gd name="T26" fmla="*/ 38 w 80"/>
                <a:gd name="T27" fmla="*/ 27 h 91"/>
                <a:gd name="T28" fmla="*/ 53 w 80"/>
                <a:gd name="T29" fmla="*/ 18 h 91"/>
                <a:gd name="T30" fmla="*/ 67 w 80"/>
                <a:gd name="T31" fmla="*/ 10 h 91"/>
                <a:gd name="T32" fmla="*/ 80 w 80"/>
                <a:gd name="T3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91">
                  <a:moveTo>
                    <a:pt x="80" y="0"/>
                  </a:moveTo>
                  <a:lnTo>
                    <a:pt x="80" y="16"/>
                  </a:lnTo>
                  <a:lnTo>
                    <a:pt x="75" y="29"/>
                  </a:lnTo>
                  <a:lnTo>
                    <a:pt x="66" y="42"/>
                  </a:lnTo>
                  <a:lnTo>
                    <a:pt x="55" y="52"/>
                  </a:lnTo>
                  <a:lnTo>
                    <a:pt x="41" y="61"/>
                  </a:lnTo>
                  <a:lnTo>
                    <a:pt x="27" y="72"/>
                  </a:lnTo>
                  <a:lnTo>
                    <a:pt x="14" y="81"/>
                  </a:lnTo>
                  <a:lnTo>
                    <a:pt x="3" y="91"/>
                  </a:lnTo>
                  <a:lnTo>
                    <a:pt x="0" y="74"/>
                  </a:lnTo>
                  <a:lnTo>
                    <a:pt x="4" y="59"/>
                  </a:lnTo>
                  <a:lnTo>
                    <a:pt x="13" y="46"/>
                  </a:lnTo>
                  <a:lnTo>
                    <a:pt x="25" y="36"/>
                  </a:lnTo>
                  <a:lnTo>
                    <a:pt x="38" y="27"/>
                  </a:lnTo>
                  <a:lnTo>
                    <a:pt x="53" y="18"/>
                  </a:lnTo>
                  <a:lnTo>
                    <a:pt x="67" y="1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4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183" y="1016"/>
              <a:ext cx="3" cy="34"/>
            </a:xfrm>
            <a:custGeom>
              <a:avLst/>
              <a:gdLst>
                <a:gd name="T0" fmla="*/ 6 w 6"/>
                <a:gd name="T1" fmla="*/ 0 h 68"/>
                <a:gd name="T2" fmla="*/ 2 w 6"/>
                <a:gd name="T3" fmla="*/ 68 h 68"/>
                <a:gd name="T4" fmla="*/ 0 w 6"/>
                <a:gd name="T5" fmla="*/ 0 h 68"/>
                <a:gd name="T6" fmla="*/ 6 w 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8">
                  <a:moveTo>
                    <a:pt x="6" y="0"/>
                  </a:moveTo>
                  <a:lnTo>
                    <a:pt x="2" y="68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216" y="588"/>
              <a:ext cx="22" cy="402"/>
            </a:xfrm>
            <a:custGeom>
              <a:avLst/>
              <a:gdLst>
                <a:gd name="T0" fmla="*/ 0 w 43"/>
                <a:gd name="T1" fmla="*/ 0 h 803"/>
                <a:gd name="T2" fmla="*/ 2 w 43"/>
                <a:gd name="T3" fmla="*/ 84 h 803"/>
                <a:gd name="T4" fmla="*/ 9 w 43"/>
                <a:gd name="T5" fmla="*/ 168 h 803"/>
                <a:gd name="T6" fmla="*/ 16 w 43"/>
                <a:gd name="T7" fmla="*/ 252 h 803"/>
                <a:gd name="T8" fmla="*/ 25 w 43"/>
                <a:gd name="T9" fmla="*/ 337 h 803"/>
                <a:gd name="T10" fmla="*/ 33 w 43"/>
                <a:gd name="T11" fmla="*/ 422 h 803"/>
                <a:gd name="T12" fmla="*/ 39 w 43"/>
                <a:gd name="T13" fmla="*/ 506 h 803"/>
                <a:gd name="T14" fmla="*/ 43 w 43"/>
                <a:gd name="T15" fmla="*/ 590 h 803"/>
                <a:gd name="T16" fmla="*/ 42 w 43"/>
                <a:gd name="T17" fmla="*/ 675 h 803"/>
                <a:gd name="T18" fmla="*/ 38 w 43"/>
                <a:gd name="T19" fmla="*/ 691 h 803"/>
                <a:gd name="T20" fmla="*/ 35 w 43"/>
                <a:gd name="T21" fmla="*/ 707 h 803"/>
                <a:gd name="T22" fmla="*/ 34 w 43"/>
                <a:gd name="T23" fmla="*/ 725 h 803"/>
                <a:gd name="T24" fmla="*/ 33 w 43"/>
                <a:gd name="T25" fmla="*/ 742 h 803"/>
                <a:gd name="T26" fmla="*/ 31 w 43"/>
                <a:gd name="T27" fmla="*/ 760 h 803"/>
                <a:gd name="T28" fmla="*/ 27 w 43"/>
                <a:gd name="T29" fmla="*/ 776 h 803"/>
                <a:gd name="T30" fmla="*/ 19 w 43"/>
                <a:gd name="T31" fmla="*/ 791 h 803"/>
                <a:gd name="T32" fmla="*/ 8 w 43"/>
                <a:gd name="T33" fmla="*/ 803 h 803"/>
                <a:gd name="T34" fmla="*/ 13 w 43"/>
                <a:gd name="T35" fmla="*/ 605 h 803"/>
                <a:gd name="T36" fmla="*/ 12 w 43"/>
                <a:gd name="T37" fmla="*/ 404 h 803"/>
                <a:gd name="T38" fmla="*/ 6 w 43"/>
                <a:gd name="T39" fmla="*/ 201 h 803"/>
                <a:gd name="T40" fmla="*/ 0 w 43"/>
                <a:gd name="T41" fmla="*/ 0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803">
                  <a:moveTo>
                    <a:pt x="0" y="0"/>
                  </a:moveTo>
                  <a:lnTo>
                    <a:pt x="2" y="84"/>
                  </a:lnTo>
                  <a:lnTo>
                    <a:pt x="9" y="168"/>
                  </a:lnTo>
                  <a:lnTo>
                    <a:pt x="16" y="252"/>
                  </a:lnTo>
                  <a:lnTo>
                    <a:pt x="25" y="337"/>
                  </a:lnTo>
                  <a:lnTo>
                    <a:pt x="33" y="422"/>
                  </a:lnTo>
                  <a:lnTo>
                    <a:pt x="39" y="506"/>
                  </a:lnTo>
                  <a:lnTo>
                    <a:pt x="43" y="590"/>
                  </a:lnTo>
                  <a:lnTo>
                    <a:pt x="42" y="675"/>
                  </a:lnTo>
                  <a:lnTo>
                    <a:pt x="38" y="691"/>
                  </a:lnTo>
                  <a:lnTo>
                    <a:pt x="35" y="707"/>
                  </a:lnTo>
                  <a:lnTo>
                    <a:pt x="34" y="725"/>
                  </a:lnTo>
                  <a:lnTo>
                    <a:pt x="33" y="742"/>
                  </a:lnTo>
                  <a:lnTo>
                    <a:pt x="31" y="760"/>
                  </a:lnTo>
                  <a:lnTo>
                    <a:pt x="27" y="776"/>
                  </a:lnTo>
                  <a:lnTo>
                    <a:pt x="19" y="791"/>
                  </a:lnTo>
                  <a:lnTo>
                    <a:pt x="8" y="803"/>
                  </a:lnTo>
                  <a:lnTo>
                    <a:pt x="13" y="605"/>
                  </a:lnTo>
                  <a:lnTo>
                    <a:pt x="12" y="404"/>
                  </a:lnTo>
                  <a:lnTo>
                    <a:pt x="6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1221" y="340"/>
              <a:ext cx="67" cy="503"/>
            </a:xfrm>
            <a:custGeom>
              <a:avLst/>
              <a:gdLst>
                <a:gd name="T0" fmla="*/ 3 w 135"/>
                <a:gd name="T1" fmla="*/ 138 h 1005"/>
                <a:gd name="T2" fmla="*/ 8 w 135"/>
                <a:gd name="T3" fmla="*/ 139 h 1005"/>
                <a:gd name="T4" fmla="*/ 13 w 135"/>
                <a:gd name="T5" fmla="*/ 140 h 1005"/>
                <a:gd name="T6" fmla="*/ 18 w 135"/>
                <a:gd name="T7" fmla="*/ 140 h 1005"/>
                <a:gd name="T8" fmla="*/ 23 w 135"/>
                <a:gd name="T9" fmla="*/ 141 h 1005"/>
                <a:gd name="T10" fmla="*/ 29 w 135"/>
                <a:gd name="T11" fmla="*/ 140 h 1005"/>
                <a:gd name="T12" fmla="*/ 34 w 135"/>
                <a:gd name="T13" fmla="*/ 139 h 1005"/>
                <a:gd name="T14" fmla="*/ 39 w 135"/>
                <a:gd name="T15" fmla="*/ 138 h 1005"/>
                <a:gd name="T16" fmla="*/ 43 w 135"/>
                <a:gd name="T17" fmla="*/ 134 h 1005"/>
                <a:gd name="T18" fmla="*/ 52 w 135"/>
                <a:gd name="T19" fmla="*/ 122 h 1005"/>
                <a:gd name="T20" fmla="*/ 59 w 135"/>
                <a:gd name="T21" fmla="*/ 106 h 1005"/>
                <a:gd name="T22" fmla="*/ 59 w 135"/>
                <a:gd name="T23" fmla="*/ 89 h 1005"/>
                <a:gd name="T24" fmla="*/ 53 w 135"/>
                <a:gd name="T25" fmla="*/ 73 h 1005"/>
                <a:gd name="T26" fmla="*/ 46 w 135"/>
                <a:gd name="T27" fmla="*/ 62 h 1005"/>
                <a:gd name="T28" fmla="*/ 41 w 135"/>
                <a:gd name="T29" fmla="*/ 49 h 1005"/>
                <a:gd name="T30" fmla="*/ 36 w 135"/>
                <a:gd name="T31" fmla="*/ 36 h 1005"/>
                <a:gd name="T32" fmla="*/ 25 w 135"/>
                <a:gd name="T33" fmla="*/ 26 h 1005"/>
                <a:gd name="T34" fmla="*/ 28 w 135"/>
                <a:gd name="T35" fmla="*/ 18 h 1005"/>
                <a:gd name="T36" fmla="*/ 32 w 135"/>
                <a:gd name="T37" fmla="*/ 11 h 1005"/>
                <a:gd name="T38" fmla="*/ 38 w 135"/>
                <a:gd name="T39" fmla="*/ 5 h 1005"/>
                <a:gd name="T40" fmla="*/ 45 w 135"/>
                <a:gd name="T41" fmla="*/ 1 h 1005"/>
                <a:gd name="T42" fmla="*/ 52 w 135"/>
                <a:gd name="T43" fmla="*/ 0 h 1005"/>
                <a:gd name="T44" fmla="*/ 58 w 135"/>
                <a:gd name="T45" fmla="*/ 0 h 1005"/>
                <a:gd name="T46" fmla="*/ 62 w 135"/>
                <a:gd name="T47" fmla="*/ 1 h 1005"/>
                <a:gd name="T48" fmla="*/ 68 w 135"/>
                <a:gd name="T49" fmla="*/ 3 h 1005"/>
                <a:gd name="T50" fmla="*/ 72 w 135"/>
                <a:gd name="T51" fmla="*/ 7 h 1005"/>
                <a:gd name="T52" fmla="*/ 77 w 135"/>
                <a:gd name="T53" fmla="*/ 10 h 1005"/>
                <a:gd name="T54" fmla="*/ 82 w 135"/>
                <a:gd name="T55" fmla="*/ 13 h 1005"/>
                <a:gd name="T56" fmla="*/ 86 w 135"/>
                <a:gd name="T57" fmla="*/ 16 h 1005"/>
                <a:gd name="T58" fmla="*/ 85 w 135"/>
                <a:gd name="T59" fmla="*/ 129 h 1005"/>
                <a:gd name="T60" fmla="*/ 83 w 135"/>
                <a:gd name="T61" fmla="*/ 245 h 1005"/>
                <a:gd name="T62" fmla="*/ 83 w 135"/>
                <a:gd name="T63" fmla="*/ 362 h 1005"/>
                <a:gd name="T64" fmla="*/ 83 w 135"/>
                <a:gd name="T65" fmla="*/ 481 h 1005"/>
                <a:gd name="T66" fmla="*/ 87 w 135"/>
                <a:gd name="T67" fmla="*/ 599 h 1005"/>
                <a:gd name="T68" fmla="*/ 97 w 135"/>
                <a:gd name="T69" fmla="*/ 716 h 1005"/>
                <a:gd name="T70" fmla="*/ 112 w 135"/>
                <a:gd name="T71" fmla="*/ 830 h 1005"/>
                <a:gd name="T72" fmla="*/ 135 w 135"/>
                <a:gd name="T73" fmla="*/ 939 h 1005"/>
                <a:gd name="T74" fmla="*/ 127 w 135"/>
                <a:gd name="T75" fmla="*/ 951 h 1005"/>
                <a:gd name="T76" fmla="*/ 116 w 135"/>
                <a:gd name="T77" fmla="*/ 961 h 1005"/>
                <a:gd name="T78" fmla="*/ 106 w 135"/>
                <a:gd name="T79" fmla="*/ 971 h 1005"/>
                <a:gd name="T80" fmla="*/ 93 w 135"/>
                <a:gd name="T81" fmla="*/ 979 h 1005"/>
                <a:gd name="T82" fmla="*/ 82 w 135"/>
                <a:gd name="T83" fmla="*/ 986 h 1005"/>
                <a:gd name="T84" fmla="*/ 68 w 135"/>
                <a:gd name="T85" fmla="*/ 993 h 1005"/>
                <a:gd name="T86" fmla="*/ 55 w 135"/>
                <a:gd name="T87" fmla="*/ 999 h 1005"/>
                <a:gd name="T88" fmla="*/ 41 w 135"/>
                <a:gd name="T89" fmla="*/ 1005 h 1005"/>
                <a:gd name="T90" fmla="*/ 34 w 135"/>
                <a:gd name="T91" fmla="*/ 896 h 1005"/>
                <a:gd name="T92" fmla="*/ 26 w 135"/>
                <a:gd name="T93" fmla="*/ 788 h 1005"/>
                <a:gd name="T94" fmla="*/ 17 w 135"/>
                <a:gd name="T95" fmla="*/ 680 h 1005"/>
                <a:gd name="T96" fmla="*/ 10 w 135"/>
                <a:gd name="T97" fmla="*/ 572 h 1005"/>
                <a:gd name="T98" fmla="*/ 3 w 135"/>
                <a:gd name="T99" fmla="*/ 464 h 1005"/>
                <a:gd name="T100" fmla="*/ 0 w 135"/>
                <a:gd name="T101" fmla="*/ 355 h 1005"/>
                <a:gd name="T102" fmla="*/ 0 w 135"/>
                <a:gd name="T103" fmla="*/ 247 h 1005"/>
                <a:gd name="T104" fmla="*/ 3 w 135"/>
                <a:gd name="T105" fmla="*/ 13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005">
                  <a:moveTo>
                    <a:pt x="3" y="138"/>
                  </a:moveTo>
                  <a:lnTo>
                    <a:pt x="8" y="139"/>
                  </a:lnTo>
                  <a:lnTo>
                    <a:pt x="13" y="140"/>
                  </a:lnTo>
                  <a:lnTo>
                    <a:pt x="18" y="140"/>
                  </a:lnTo>
                  <a:lnTo>
                    <a:pt x="23" y="141"/>
                  </a:lnTo>
                  <a:lnTo>
                    <a:pt x="29" y="140"/>
                  </a:lnTo>
                  <a:lnTo>
                    <a:pt x="34" y="139"/>
                  </a:lnTo>
                  <a:lnTo>
                    <a:pt x="39" y="138"/>
                  </a:lnTo>
                  <a:lnTo>
                    <a:pt x="43" y="134"/>
                  </a:lnTo>
                  <a:lnTo>
                    <a:pt x="52" y="122"/>
                  </a:lnTo>
                  <a:lnTo>
                    <a:pt x="59" y="106"/>
                  </a:lnTo>
                  <a:lnTo>
                    <a:pt x="59" y="89"/>
                  </a:lnTo>
                  <a:lnTo>
                    <a:pt x="53" y="73"/>
                  </a:lnTo>
                  <a:lnTo>
                    <a:pt x="46" y="62"/>
                  </a:lnTo>
                  <a:lnTo>
                    <a:pt x="41" y="49"/>
                  </a:lnTo>
                  <a:lnTo>
                    <a:pt x="36" y="36"/>
                  </a:lnTo>
                  <a:lnTo>
                    <a:pt x="25" y="26"/>
                  </a:lnTo>
                  <a:lnTo>
                    <a:pt x="28" y="18"/>
                  </a:lnTo>
                  <a:lnTo>
                    <a:pt x="32" y="11"/>
                  </a:lnTo>
                  <a:lnTo>
                    <a:pt x="38" y="5"/>
                  </a:lnTo>
                  <a:lnTo>
                    <a:pt x="45" y="1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2" y="1"/>
                  </a:lnTo>
                  <a:lnTo>
                    <a:pt x="68" y="3"/>
                  </a:lnTo>
                  <a:lnTo>
                    <a:pt x="72" y="7"/>
                  </a:lnTo>
                  <a:lnTo>
                    <a:pt x="77" y="10"/>
                  </a:lnTo>
                  <a:lnTo>
                    <a:pt x="82" y="13"/>
                  </a:lnTo>
                  <a:lnTo>
                    <a:pt x="86" y="16"/>
                  </a:lnTo>
                  <a:lnTo>
                    <a:pt x="85" y="129"/>
                  </a:lnTo>
                  <a:lnTo>
                    <a:pt x="83" y="245"/>
                  </a:lnTo>
                  <a:lnTo>
                    <a:pt x="83" y="362"/>
                  </a:lnTo>
                  <a:lnTo>
                    <a:pt x="83" y="481"/>
                  </a:lnTo>
                  <a:lnTo>
                    <a:pt x="87" y="599"/>
                  </a:lnTo>
                  <a:lnTo>
                    <a:pt x="97" y="716"/>
                  </a:lnTo>
                  <a:lnTo>
                    <a:pt x="112" y="830"/>
                  </a:lnTo>
                  <a:lnTo>
                    <a:pt x="135" y="939"/>
                  </a:lnTo>
                  <a:lnTo>
                    <a:pt x="127" y="951"/>
                  </a:lnTo>
                  <a:lnTo>
                    <a:pt x="116" y="961"/>
                  </a:lnTo>
                  <a:lnTo>
                    <a:pt x="106" y="971"/>
                  </a:lnTo>
                  <a:lnTo>
                    <a:pt x="93" y="979"/>
                  </a:lnTo>
                  <a:lnTo>
                    <a:pt x="82" y="986"/>
                  </a:lnTo>
                  <a:lnTo>
                    <a:pt x="68" y="993"/>
                  </a:lnTo>
                  <a:lnTo>
                    <a:pt x="55" y="999"/>
                  </a:lnTo>
                  <a:lnTo>
                    <a:pt x="41" y="1005"/>
                  </a:lnTo>
                  <a:lnTo>
                    <a:pt x="34" y="896"/>
                  </a:lnTo>
                  <a:lnTo>
                    <a:pt x="26" y="788"/>
                  </a:lnTo>
                  <a:lnTo>
                    <a:pt x="17" y="680"/>
                  </a:lnTo>
                  <a:lnTo>
                    <a:pt x="10" y="572"/>
                  </a:lnTo>
                  <a:lnTo>
                    <a:pt x="3" y="464"/>
                  </a:lnTo>
                  <a:lnTo>
                    <a:pt x="0" y="355"/>
                  </a:lnTo>
                  <a:lnTo>
                    <a:pt x="0" y="247"/>
                  </a:lnTo>
                  <a:lnTo>
                    <a:pt x="3" y="13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1226" y="380"/>
              <a:ext cx="12" cy="16"/>
            </a:xfrm>
            <a:custGeom>
              <a:avLst/>
              <a:gdLst>
                <a:gd name="T0" fmla="*/ 9 w 24"/>
                <a:gd name="T1" fmla="*/ 1 h 32"/>
                <a:gd name="T2" fmla="*/ 15 w 24"/>
                <a:gd name="T3" fmla="*/ 0 h 32"/>
                <a:gd name="T4" fmla="*/ 20 w 24"/>
                <a:gd name="T5" fmla="*/ 3 h 32"/>
                <a:gd name="T6" fmla="*/ 22 w 24"/>
                <a:gd name="T7" fmla="*/ 8 h 32"/>
                <a:gd name="T8" fmla="*/ 24 w 24"/>
                <a:gd name="T9" fmla="*/ 13 h 32"/>
                <a:gd name="T10" fmla="*/ 23 w 24"/>
                <a:gd name="T11" fmla="*/ 18 h 32"/>
                <a:gd name="T12" fmla="*/ 22 w 24"/>
                <a:gd name="T13" fmla="*/ 24 h 32"/>
                <a:gd name="T14" fmla="*/ 19 w 24"/>
                <a:gd name="T15" fmla="*/ 29 h 32"/>
                <a:gd name="T16" fmla="*/ 14 w 24"/>
                <a:gd name="T17" fmla="*/ 32 h 32"/>
                <a:gd name="T18" fmla="*/ 0 w 24"/>
                <a:gd name="T19" fmla="*/ 32 h 32"/>
                <a:gd name="T20" fmla="*/ 1 w 24"/>
                <a:gd name="T21" fmla="*/ 24 h 32"/>
                <a:gd name="T22" fmla="*/ 4 w 24"/>
                <a:gd name="T23" fmla="*/ 16 h 32"/>
                <a:gd name="T24" fmla="*/ 6 w 24"/>
                <a:gd name="T25" fmla="*/ 8 h 32"/>
                <a:gd name="T26" fmla="*/ 9 w 24"/>
                <a:gd name="T2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2">
                  <a:moveTo>
                    <a:pt x="9" y="1"/>
                  </a:moveTo>
                  <a:lnTo>
                    <a:pt x="15" y="0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4" y="13"/>
                  </a:lnTo>
                  <a:lnTo>
                    <a:pt x="23" y="18"/>
                  </a:lnTo>
                  <a:lnTo>
                    <a:pt x="22" y="24"/>
                  </a:lnTo>
                  <a:lnTo>
                    <a:pt x="19" y="29"/>
                  </a:lnTo>
                  <a:lnTo>
                    <a:pt x="14" y="32"/>
                  </a:lnTo>
                  <a:lnTo>
                    <a:pt x="0" y="32"/>
                  </a:lnTo>
                  <a:lnTo>
                    <a:pt x="1" y="24"/>
                  </a:lnTo>
                  <a:lnTo>
                    <a:pt x="4" y="16"/>
                  </a:lnTo>
                  <a:lnTo>
                    <a:pt x="6" y="8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9E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80975" y="719138"/>
            <a:ext cx="5492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ja-JP" altLang="en-US"/>
              <a:t>本日の大喜切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5857 L 0.00798 0.7699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ja-JP" altLang="en-US" sz="3200"/>
              <a:t>題目に答えてバーチャル座布団を</a:t>
            </a:r>
            <a:r>
              <a:rPr lang="en-US" altLang="ja-JP" sz="3200"/>
              <a:t>GET(2)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772400" cy="2990850"/>
          </a:xfrm>
        </p:spPr>
        <p:txBody>
          <a:bodyPr/>
          <a:lstStyle/>
          <a:p>
            <a:pPr marL="609600" indent="-609600"/>
            <a:r>
              <a:rPr lang="ja-JP" altLang="en-US"/>
              <a:t>次のプログラムを実行したら、エラーが発生しました。原因がわかりますか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258888" y="3716338"/>
            <a:ext cx="309721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/>
              <a:t>while ($line = &lt;&gt;) {</a:t>
            </a:r>
          </a:p>
          <a:p>
            <a:r>
              <a:rPr lang="en-US" altLang="ja-JP"/>
              <a:t>if ($line =~ /test/) {</a:t>
            </a:r>
          </a:p>
          <a:p>
            <a:r>
              <a:rPr lang="en-US" altLang="ja-JP"/>
              <a:t>  print $line;</a:t>
            </a:r>
          </a:p>
          <a:p>
            <a:r>
              <a:rPr lang="en-US" altLang="ja-JP"/>
              <a:t>}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787900" y="3716338"/>
            <a:ext cx="4067175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800">
                <a:solidFill>
                  <a:srgbClr val="FF3300"/>
                </a:solidFill>
              </a:rPr>
              <a:t>Missing right curly or square bracket</a:t>
            </a:r>
          </a:p>
          <a:p>
            <a:r>
              <a:rPr lang="en-US" altLang="ja-JP" sz="1800">
                <a:solidFill>
                  <a:srgbClr val="FF3300"/>
                </a:solidFill>
              </a:rPr>
              <a:t> at try2.pl line 4, at end of line</a:t>
            </a:r>
          </a:p>
          <a:p>
            <a:r>
              <a:rPr lang="en-US" altLang="ja-JP" sz="1800">
                <a:solidFill>
                  <a:srgbClr val="FF3300"/>
                </a:solidFill>
              </a:rPr>
              <a:t>syntax error at try2.pl line 4, at EOF</a:t>
            </a:r>
          </a:p>
          <a:p>
            <a:r>
              <a:rPr lang="en-US" altLang="ja-JP" sz="1800">
                <a:solidFill>
                  <a:srgbClr val="FF3300"/>
                </a:solidFill>
              </a:rPr>
              <a:t>Execution of try2.pl aborted due to </a:t>
            </a:r>
          </a:p>
          <a:p>
            <a:r>
              <a:rPr lang="en-US" altLang="ja-JP" sz="1800">
                <a:solidFill>
                  <a:srgbClr val="FF3300"/>
                </a:solidFill>
              </a:rPr>
              <a:t>compilation errors.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395288" y="0"/>
            <a:ext cx="8423275" cy="1160463"/>
            <a:chOff x="476" y="3339"/>
            <a:chExt cx="4898" cy="731"/>
          </a:xfrm>
        </p:grpSpPr>
        <p:pic>
          <p:nvPicPr>
            <p:cNvPr id="12306" name="Picture 18" descr="MCHH02395_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3566"/>
              <a:ext cx="861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07" name="AutoShape 19"/>
            <p:cNvSpPr>
              <a:spLocks noChangeArrowheads="1"/>
            </p:cNvSpPr>
            <p:nvPr/>
          </p:nvSpPr>
          <p:spPr bwMode="auto">
            <a:xfrm>
              <a:off x="476" y="3339"/>
              <a:ext cx="4082" cy="726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000"/>
                <a:t>print $line;</a:t>
              </a:r>
              <a:r>
                <a:rPr lang="ja-JP" altLang="en-US" sz="2000"/>
                <a:t>の後の </a:t>
              </a:r>
              <a:r>
                <a:rPr lang="en-US" altLang="ja-JP" sz="2000"/>
                <a:t>} </a:t>
              </a:r>
              <a:r>
                <a:rPr lang="ja-JP" altLang="en-US" sz="2000"/>
                <a:t>がありません。よくあるトラブルなので、</a:t>
              </a:r>
            </a:p>
            <a:p>
              <a:r>
                <a:rPr lang="ja-JP" altLang="en-US" sz="2000"/>
                <a:t>落ち着いてエラーメッセージを読みましょう！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5857 L 0.00798 0.7699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227763" y="4724400"/>
            <a:ext cx="3097212" cy="2133600"/>
          </a:xfrm>
          <a:prstGeom prst="irregularSeal2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ja-JP" altLang="en-US" sz="3200"/>
              <a:t>題目に答えてバーチャル座布団を</a:t>
            </a:r>
            <a:r>
              <a:rPr lang="en-US" altLang="ja-JP" sz="3200"/>
              <a:t>GET(3)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772400" cy="2990850"/>
          </a:xfrm>
        </p:spPr>
        <p:txBody>
          <a:bodyPr/>
          <a:lstStyle/>
          <a:p>
            <a:pPr marL="609600" indent="-609600"/>
            <a:r>
              <a:rPr lang="ja-JP" altLang="en-US"/>
              <a:t>次のプログラムを実行したら、エラーが発生しました。原因がわかりますか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31913" y="4475163"/>
            <a:ext cx="66976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000">
                <a:solidFill>
                  <a:srgbClr val="FF3300"/>
                </a:solidFill>
              </a:rPr>
              <a:t>Unrecognized character \x81 at try2.pl line 1.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31913" y="3644900"/>
            <a:ext cx="66976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/>
              <a:t> </a:t>
            </a:r>
            <a:r>
              <a:rPr lang="ja-JP" altLang="en-US" sz="2000"/>
              <a:t>　</a:t>
            </a:r>
            <a:r>
              <a:rPr lang="en-US" altLang="ja-JP" sz="2000"/>
              <a:t>print “</a:t>
            </a:r>
            <a:r>
              <a:rPr lang="ja-JP" altLang="en-US" sz="2000"/>
              <a:t>こんにちは”</a:t>
            </a:r>
            <a:r>
              <a:rPr lang="en-US" altLang="ja-JP" sz="2000"/>
              <a:t>;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539750" y="260350"/>
            <a:ext cx="8604250" cy="1665288"/>
            <a:chOff x="340" y="164"/>
            <a:chExt cx="5420" cy="1049"/>
          </a:xfrm>
        </p:grpSpPr>
        <p:pic>
          <p:nvPicPr>
            <p:cNvPr id="13319" name="Picture 7" descr="MCHH0239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255"/>
              <a:ext cx="861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340" y="164"/>
              <a:ext cx="4490" cy="726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じつは、”</a:t>
              </a:r>
              <a:r>
                <a:rPr lang="en-US" altLang="ja-JP"/>
                <a:t>print”</a:t>
              </a:r>
              <a:r>
                <a:rPr lang="ja-JP" altLang="en-US"/>
                <a:t>の前に全角スペースが入って</a:t>
              </a:r>
            </a:p>
            <a:p>
              <a:pPr algn="ctr"/>
              <a:r>
                <a:rPr lang="ja-JP" altLang="en-US"/>
                <a:t>いました。画面に見えない文字には、要注意です</a:t>
              </a:r>
            </a:p>
          </p:txBody>
        </p:sp>
        <p:pic>
          <p:nvPicPr>
            <p:cNvPr id="13321" name="Picture 9" descr="MCHH0239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527"/>
              <a:ext cx="861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2" name="Picture 10" descr="MCHH0239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9" y="709"/>
              <a:ext cx="861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099 0.75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3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071563"/>
          </a:xfrm>
        </p:spPr>
        <p:txBody>
          <a:bodyPr/>
          <a:lstStyle/>
          <a:p>
            <a:r>
              <a:rPr lang="ja-JP" altLang="en-US"/>
              <a:t>本日の演目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200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b="1"/>
              <a:t>本日の</a:t>
            </a:r>
            <a:r>
              <a:rPr lang="ja-JP" altLang="en-US" sz="3600" b="1">
                <a:solidFill>
                  <a:srgbClr val="FF6600"/>
                </a:solidFill>
              </a:rPr>
              <a:t>狂言</a:t>
            </a:r>
          </a:p>
          <a:p>
            <a:pPr lvl="1">
              <a:lnSpc>
                <a:spcPct val="90000"/>
              </a:lnSpc>
            </a:pPr>
            <a:r>
              <a:rPr lang="ja-JP" altLang="en-US" sz="3200" b="1"/>
              <a:t>絵合わせ</a:t>
            </a:r>
            <a:r>
              <a:rPr lang="ja-JP" altLang="en-US" b="1"/>
              <a:t>によるプログラムの見切り</a:t>
            </a:r>
            <a:r>
              <a:rPr lang="ja-JP" altLang="en-US" sz="2400" b="1"/>
              <a:t>（プログラムにおけるスモールワールド）</a:t>
            </a:r>
          </a:p>
          <a:p>
            <a:pPr>
              <a:lnSpc>
                <a:spcPct val="90000"/>
              </a:lnSpc>
            </a:pPr>
            <a:r>
              <a:rPr lang="ja-JP" altLang="en-US" b="1"/>
              <a:t>本日の</a:t>
            </a:r>
            <a:r>
              <a:rPr lang="ja-JP" altLang="en-US" sz="3600" b="1">
                <a:solidFill>
                  <a:srgbClr val="2D5902"/>
                </a:solidFill>
              </a:rPr>
              <a:t>見栄きり</a:t>
            </a:r>
          </a:p>
          <a:p>
            <a:pPr lvl="1">
              <a:lnSpc>
                <a:spcPct val="90000"/>
              </a:lnSpc>
            </a:pPr>
            <a:r>
              <a:rPr lang="en-US" altLang="ja-JP" sz="3200" b="1"/>
              <a:t>XML</a:t>
            </a:r>
            <a:r>
              <a:rPr lang="ja-JP" altLang="en-US" b="1"/>
              <a:t>チャレンジ</a:t>
            </a:r>
          </a:p>
          <a:p>
            <a:pPr>
              <a:lnSpc>
                <a:spcPct val="90000"/>
              </a:lnSpc>
            </a:pPr>
            <a:r>
              <a:rPr lang="ja-JP" altLang="en-US" b="1"/>
              <a:t>本日の</a:t>
            </a:r>
            <a:r>
              <a:rPr lang="ja-JP" altLang="en-US" sz="3600" b="1">
                <a:solidFill>
                  <a:srgbClr val="FFFF66"/>
                </a:solidFill>
              </a:rPr>
              <a:t>大喜利</a:t>
            </a:r>
            <a:endParaRPr lang="ja-JP" altLang="en-US" sz="360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</a:pPr>
            <a:r>
              <a:rPr lang="ja-JP" altLang="en-US"/>
              <a:t>題目に答えて、バーチャル座布団を</a:t>
            </a:r>
            <a:r>
              <a:rPr lang="en-US" altLang="ja-JP"/>
              <a:t>GET</a:t>
            </a:r>
          </a:p>
        </p:txBody>
      </p:sp>
      <p:pic>
        <p:nvPicPr>
          <p:cNvPr id="8196" name="Picture 4" descr="MCHH0239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734050"/>
            <a:ext cx="136683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1143000"/>
          </a:xfrm>
        </p:spPr>
        <p:txBody>
          <a:bodyPr/>
          <a:lstStyle/>
          <a:p>
            <a:r>
              <a:rPr lang="ja-JP" altLang="en-US">
                <a:solidFill>
                  <a:srgbClr val="2D5902"/>
                </a:solidFill>
              </a:rPr>
              <a:t>絵合わせ</a:t>
            </a:r>
            <a:r>
              <a:rPr lang="ja-JP" altLang="en-US" sz="4000"/>
              <a:t>による</a:t>
            </a:r>
            <a:br>
              <a:rPr lang="ja-JP" altLang="en-US" sz="4000"/>
            </a:br>
            <a:r>
              <a:rPr lang="ja-JP" altLang="en-US" sz="4000"/>
              <a:t>プログラムの見切り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2232025"/>
          </a:xfrm>
        </p:spPr>
        <p:txBody>
          <a:bodyPr/>
          <a:lstStyle/>
          <a:p>
            <a:r>
              <a:rPr lang="ja-JP" altLang="en-US"/>
              <a:t>プログラムのある機能を修正したいが、どこを直せばよいかわからない</a:t>
            </a:r>
          </a:p>
          <a:p>
            <a:r>
              <a:rPr lang="ja-JP" altLang="en-US"/>
              <a:t>プログラムを一部修正したときの影響範囲を知りたい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11188" y="4724400"/>
            <a:ext cx="8064500" cy="1366838"/>
          </a:xfrm>
          <a:prstGeom prst="horizontalScroll">
            <a:avLst>
              <a:gd name="adj" fmla="val 12500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このようなときに、使えるのが「絵合わせ」</a:t>
            </a:r>
          </a:p>
          <a:p>
            <a:pPr algn="ctr"/>
            <a:r>
              <a:rPr lang="ja-JP" altLang="en-US"/>
              <a:t>前田命名）によるプログラムの解析法です。</a:t>
            </a:r>
          </a:p>
        </p:txBody>
      </p:sp>
      <p:sp>
        <p:nvSpPr>
          <p:cNvPr id="9222" name="AutoShape 6"/>
          <p:cNvSpPr>
            <a:spLocks noChangeAspect="1" noChangeArrowheads="1" noTextEdit="1"/>
          </p:cNvSpPr>
          <p:nvPr/>
        </p:nvSpPr>
        <p:spPr bwMode="auto">
          <a:xfrm>
            <a:off x="323850" y="476250"/>
            <a:ext cx="173513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9265" name="Group 49"/>
          <p:cNvGrpSpPr>
            <a:grpSpLocks/>
          </p:cNvGrpSpPr>
          <p:nvPr/>
        </p:nvGrpSpPr>
        <p:grpSpPr bwMode="auto">
          <a:xfrm>
            <a:off x="250825" y="333375"/>
            <a:ext cx="649288" cy="2808288"/>
            <a:chOff x="1004" y="300"/>
            <a:chExt cx="293" cy="828"/>
          </a:xfrm>
        </p:grpSpPr>
        <p:sp>
          <p:nvSpPr>
            <p:cNvPr id="9252" name="Freeform 36"/>
            <p:cNvSpPr>
              <a:spLocks/>
            </p:cNvSpPr>
            <p:nvPr/>
          </p:nvSpPr>
          <p:spPr bwMode="auto">
            <a:xfrm>
              <a:off x="1004" y="300"/>
              <a:ext cx="293" cy="828"/>
            </a:xfrm>
            <a:custGeom>
              <a:avLst/>
              <a:gdLst>
                <a:gd name="T0" fmla="*/ 534 w 587"/>
                <a:gd name="T1" fmla="*/ 158 h 1657"/>
                <a:gd name="T2" fmla="*/ 502 w 587"/>
                <a:gd name="T3" fmla="*/ 40 h 1657"/>
                <a:gd name="T4" fmla="*/ 439 w 587"/>
                <a:gd name="T5" fmla="*/ 25 h 1657"/>
                <a:gd name="T6" fmla="*/ 376 w 587"/>
                <a:gd name="T7" fmla="*/ 15 h 1657"/>
                <a:gd name="T8" fmla="*/ 310 w 587"/>
                <a:gd name="T9" fmla="*/ 7 h 1657"/>
                <a:gd name="T10" fmla="*/ 244 w 587"/>
                <a:gd name="T11" fmla="*/ 2 h 1657"/>
                <a:gd name="T12" fmla="*/ 177 w 587"/>
                <a:gd name="T13" fmla="*/ 0 h 1657"/>
                <a:gd name="T14" fmla="*/ 123 w 587"/>
                <a:gd name="T15" fmla="*/ 50 h 1657"/>
                <a:gd name="T16" fmla="*/ 110 w 587"/>
                <a:gd name="T17" fmla="*/ 85 h 1657"/>
                <a:gd name="T18" fmla="*/ 83 w 587"/>
                <a:gd name="T19" fmla="*/ 107 h 1657"/>
                <a:gd name="T20" fmla="*/ 62 w 587"/>
                <a:gd name="T21" fmla="*/ 136 h 1657"/>
                <a:gd name="T22" fmla="*/ 42 w 587"/>
                <a:gd name="T23" fmla="*/ 288 h 1657"/>
                <a:gd name="T24" fmla="*/ 40 w 587"/>
                <a:gd name="T25" fmla="*/ 1019 h 1657"/>
                <a:gd name="T26" fmla="*/ 2 w 587"/>
                <a:gd name="T27" fmla="*/ 1364 h 1657"/>
                <a:gd name="T28" fmla="*/ 45 w 587"/>
                <a:gd name="T29" fmla="*/ 1386 h 1657"/>
                <a:gd name="T30" fmla="*/ 100 w 587"/>
                <a:gd name="T31" fmla="*/ 1399 h 1657"/>
                <a:gd name="T32" fmla="*/ 96 w 587"/>
                <a:gd name="T33" fmla="*/ 1456 h 1657"/>
                <a:gd name="T34" fmla="*/ 52 w 587"/>
                <a:gd name="T35" fmla="*/ 1491 h 1657"/>
                <a:gd name="T36" fmla="*/ 17 w 587"/>
                <a:gd name="T37" fmla="*/ 1530 h 1657"/>
                <a:gd name="T38" fmla="*/ 13 w 587"/>
                <a:gd name="T39" fmla="*/ 1597 h 1657"/>
                <a:gd name="T40" fmla="*/ 52 w 587"/>
                <a:gd name="T41" fmla="*/ 1604 h 1657"/>
                <a:gd name="T42" fmla="*/ 93 w 587"/>
                <a:gd name="T43" fmla="*/ 1611 h 1657"/>
                <a:gd name="T44" fmla="*/ 134 w 587"/>
                <a:gd name="T45" fmla="*/ 1618 h 1657"/>
                <a:gd name="T46" fmla="*/ 176 w 587"/>
                <a:gd name="T47" fmla="*/ 1625 h 1657"/>
                <a:gd name="T48" fmla="*/ 217 w 587"/>
                <a:gd name="T49" fmla="*/ 1631 h 1657"/>
                <a:gd name="T50" fmla="*/ 193 w 587"/>
                <a:gd name="T51" fmla="*/ 1452 h 1657"/>
                <a:gd name="T52" fmla="*/ 286 w 587"/>
                <a:gd name="T53" fmla="*/ 1431 h 1657"/>
                <a:gd name="T54" fmla="*/ 271 w 587"/>
                <a:gd name="T55" fmla="*/ 1465 h 1657"/>
                <a:gd name="T56" fmla="*/ 242 w 587"/>
                <a:gd name="T57" fmla="*/ 1635 h 1657"/>
                <a:gd name="T58" fmla="*/ 275 w 587"/>
                <a:gd name="T59" fmla="*/ 1641 h 1657"/>
                <a:gd name="T60" fmla="*/ 305 w 587"/>
                <a:gd name="T61" fmla="*/ 1645 h 1657"/>
                <a:gd name="T62" fmla="*/ 331 w 587"/>
                <a:gd name="T63" fmla="*/ 1648 h 1657"/>
                <a:gd name="T64" fmla="*/ 353 w 587"/>
                <a:gd name="T65" fmla="*/ 1656 h 1657"/>
                <a:gd name="T66" fmla="*/ 377 w 587"/>
                <a:gd name="T67" fmla="*/ 1653 h 1657"/>
                <a:gd name="T68" fmla="*/ 458 w 587"/>
                <a:gd name="T69" fmla="*/ 1501 h 1657"/>
                <a:gd name="T70" fmla="*/ 428 w 587"/>
                <a:gd name="T71" fmla="*/ 1498 h 1657"/>
                <a:gd name="T72" fmla="*/ 398 w 587"/>
                <a:gd name="T73" fmla="*/ 1489 h 1657"/>
                <a:gd name="T74" fmla="*/ 385 w 587"/>
                <a:gd name="T75" fmla="*/ 1454 h 1657"/>
                <a:gd name="T76" fmla="*/ 437 w 587"/>
                <a:gd name="T77" fmla="*/ 1402 h 1657"/>
                <a:gd name="T78" fmla="*/ 484 w 587"/>
                <a:gd name="T79" fmla="*/ 1286 h 1657"/>
                <a:gd name="T80" fmla="*/ 476 w 587"/>
                <a:gd name="T81" fmla="*/ 1148 h 1657"/>
                <a:gd name="T82" fmla="*/ 509 w 587"/>
                <a:gd name="T83" fmla="*/ 1089 h 1657"/>
                <a:gd name="T84" fmla="*/ 554 w 587"/>
                <a:gd name="T85" fmla="*/ 1062 h 1657"/>
                <a:gd name="T86" fmla="*/ 587 w 587"/>
                <a:gd name="T87" fmla="*/ 1020 h 1657"/>
                <a:gd name="T88" fmla="*/ 536 w 587"/>
                <a:gd name="T89" fmla="*/ 750 h 1657"/>
                <a:gd name="T90" fmla="*/ 533 w 587"/>
                <a:gd name="T91" fmla="*/ 465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7" h="1657">
                  <a:moveTo>
                    <a:pt x="532" y="274"/>
                  </a:moveTo>
                  <a:lnTo>
                    <a:pt x="531" y="215"/>
                  </a:lnTo>
                  <a:lnTo>
                    <a:pt x="534" y="158"/>
                  </a:lnTo>
                  <a:lnTo>
                    <a:pt x="534" y="102"/>
                  </a:lnTo>
                  <a:lnTo>
                    <a:pt x="522" y="46"/>
                  </a:lnTo>
                  <a:lnTo>
                    <a:pt x="502" y="40"/>
                  </a:lnTo>
                  <a:lnTo>
                    <a:pt x="481" y="35"/>
                  </a:lnTo>
                  <a:lnTo>
                    <a:pt x="460" y="30"/>
                  </a:lnTo>
                  <a:lnTo>
                    <a:pt x="439" y="25"/>
                  </a:lnTo>
                  <a:lnTo>
                    <a:pt x="419" y="22"/>
                  </a:lnTo>
                  <a:lnTo>
                    <a:pt x="397" y="18"/>
                  </a:lnTo>
                  <a:lnTo>
                    <a:pt x="376" y="15"/>
                  </a:lnTo>
                  <a:lnTo>
                    <a:pt x="354" y="12"/>
                  </a:lnTo>
                  <a:lnTo>
                    <a:pt x="332" y="9"/>
                  </a:lnTo>
                  <a:lnTo>
                    <a:pt x="310" y="7"/>
                  </a:lnTo>
                  <a:lnTo>
                    <a:pt x="289" y="6"/>
                  </a:lnTo>
                  <a:lnTo>
                    <a:pt x="267" y="3"/>
                  </a:lnTo>
                  <a:lnTo>
                    <a:pt x="244" y="2"/>
                  </a:lnTo>
                  <a:lnTo>
                    <a:pt x="222" y="1"/>
                  </a:lnTo>
                  <a:lnTo>
                    <a:pt x="199" y="0"/>
                  </a:lnTo>
                  <a:lnTo>
                    <a:pt x="177" y="0"/>
                  </a:lnTo>
                  <a:lnTo>
                    <a:pt x="136" y="21"/>
                  </a:lnTo>
                  <a:lnTo>
                    <a:pt x="127" y="35"/>
                  </a:lnTo>
                  <a:lnTo>
                    <a:pt x="123" y="50"/>
                  </a:lnTo>
                  <a:lnTo>
                    <a:pt x="120" y="64"/>
                  </a:lnTo>
                  <a:lnTo>
                    <a:pt x="121" y="82"/>
                  </a:lnTo>
                  <a:lnTo>
                    <a:pt x="110" y="85"/>
                  </a:lnTo>
                  <a:lnTo>
                    <a:pt x="101" y="91"/>
                  </a:lnTo>
                  <a:lnTo>
                    <a:pt x="91" y="98"/>
                  </a:lnTo>
                  <a:lnTo>
                    <a:pt x="83" y="107"/>
                  </a:lnTo>
                  <a:lnTo>
                    <a:pt x="75" y="116"/>
                  </a:lnTo>
                  <a:lnTo>
                    <a:pt x="68" y="127"/>
                  </a:lnTo>
                  <a:lnTo>
                    <a:pt x="62" y="136"/>
                  </a:lnTo>
                  <a:lnTo>
                    <a:pt x="55" y="145"/>
                  </a:lnTo>
                  <a:lnTo>
                    <a:pt x="44" y="214"/>
                  </a:lnTo>
                  <a:lnTo>
                    <a:pt x="42" y="288"/>
                  </a:lnTo>
                  <a:lnTo>
                    <a:pt x="42" y="362"/>
                  </a:lnTo>
                  <a:lnTo>
                    <a:pt x="41" y="435"/>
                  </a:lnTo>
                  <a:lnTo>
                    <a:pt x="40" y="1019"/>
                  </a:lnTo>
                  <a:lnTo>
                    <a:pt x="10" y="1328"/>
                  </a:lnTo>
                  <a:lnTo>
                    <a:pt x="0" y="1349"/>
                  </a:lnTo>
                  <a:lnTo>
                    <a:pt x="2" y="1364"/>
                  </a:lnTo>
                  <a:lnTo>
                    <a:pt x="11" y="1375"/>
                  </a:lnTo>
                  <a:lnTo>
                    <a:pt x="27" y="1382"/>
                  </a:lnTo>
                  <a:lnTo>
                    <a:pt x="45" y="1386"/>
                  </a:lnTo>
                  <a:lnTo>
                    <a:pt x="66" y="1390"/>
                  </a:lnTo>
                  <a:lnTo>
                    <a:pt x="85" y="1393"/>
                  </a:lnTo>
                  <a:lnTo>
                    <a:pt x="100" y="1399"/>
                  </a:lnTo>
                  <a:lnTo>
                    <a:pt x="105" y="1422"/>
                  </a:lnTo>
                  <a:lnTo>
                    <a:pt x="103" y="1440"/>
                  </a:lnTo>
                  <a:lnTo>
                    <a:pt x="96" y="1456"/>
                  </a:lnTo>
                  <a:lnTo>
                    <a:pt x="83" y="1469"/>
                  </a:lnTo>
                  <a:lnTo>
                    <a:pt x="68" y="1479"/>
                  </a:lnTo>
                  <a:lnTo>
                    <a:pt x="52" y="1491"/>
                  </a:lnTo>
                  <a:lnTo>
                    <a:pt x="37" y="1501"/>
                  </a:lnTo>
                  <a:lnTo>
                    <a:pt x="24" y="1513"/>
                  </a:lnTo>
                  <a:lnTo>
                    <a:pt x="17" y="1530"/>
                  </a:lnTo>
                  <a:lnTo>
                    <a:pt x="14" y="1552"/>
                  </a:lnTo>
                  <a:lnTo>
                    <a:pt x="14" y="1575"/>
                  </a:lnTo>
                  <a:lnTo>
                    <a:pt x="13" y="1597"/>
                  </a:lnTo>
                  <a:lnTo>
                    <a:pt x="26" y="1599"/>
                  </a:lnTo>
                  <a:lnTo>
                    <a:pt x="38" y="1602"/>
                  </a:lnTo>
                  <a:lnTo>
                    <a:pt x="52" y="1604"/>
                  </a:lnTo>
                  <a:lnTo>
                    <a:pt x="65" y="1606"/>
                  </a:lnTo>
                  <a:lnTo>
                    <a:pt x="79" y="1608"/>
                  </a:lnTo>
                  <a:lnTo>
                    <a:pt x="93" y="1611"/>
                  </a:lnTo>
                  <a:lnTo>
                    <a:pt x="106" y="1613"/>
                  </a:lnTo>
                  <a:lnTo>
                    <a:pt x="120" y="1615"/>
                  </a:lnTo>
                  <a:lnTo>
                    <a:pt x="134" y="1618"/>
                  </a:lnTo>
                  <a:lnTo>
                    <a:pt x="148" y="1620"/>
                  </a:lnTo>
                  <a:lnTo>
                    <a:pt x="162" y="1622"/>
                  </a:lnTo>
                  <a:lnTo>
                    <a:pt x="176" y="1625"/>
                  </a:lnTo>
                  <a:lnTo>
                    <a:pt x="189" y="1627"/>
                  </a:lnTo>
                  <a:lnTo>
                    <a:pt x="203" y="1629"/>
                  </a:lnTo>
                  <a:lnTo>
                    <a:pt x="217" y="1631"/>
                  </a:lnTo>
                  <a:lnTo>
                    <a:pt x="231" y="1634"/>
                  </a:lnTo>
                  <a:lnTo>
                    <a:pt x="239" y="1459"/>
                  </a:lnTo>
                  <a:lnTo>
                    <a:pt x="193" y="1452"/>
                  </a:lnTo>
                  <a:lnTo>
                    <a:pt x="198" y="1409"/>
                  </a:lnTo>
                  <a:lnTo>
                    <a:pt x="284" y="1418"/>
                  </a:lnTo>
                  <a:lnTo>
                    <a:pt x="286" y="1431"/>
                  </a:lnTo>
                  <a:lnTo>
                    <a:pt x="286" y="1446"/>
                  </a:lnTo>
                  <a:lnTo>
                    <a:pt x="283" y="1459"/>
                  </a:lnTo>
                  <a:lnTo>
                    <a:pt x="271" y="1465"/>
                  </a:lnTo>
                  <a:lnTo>
                    <a:pt x="239" y="1459"/>
                  </a:lnTo>
                  <a:lnTo>
                    <a:pt x="231" y="1634"/>
                  </a:lnTo>
                  <a:lnTo>
                    <a:pt x="242" y="1635"/>
                  </a:lnTo>
                  <a:lnTo>
                    <a:pt x="253" y="1637"/>
                  </a:lnTo>
                  <a:lnTo>
                    <a:pt x="263" y="1638"/>
                  </a:lnTo>
                  <a:lnTo>
                    <a:pt x="275" y="1641"/>
                  </a:lnTo>
                  <a:lnTo>
                    <a:pt x="285" y="1642"/>
                  </a:lnTo>
                  <a:lnTo>
                    <a:pt x="295" y="1644"/>
                  </a:lnTo>
                  <a:lnTo>
                    <a:pt x="305" y="1645"/>
                  </a:lnTo>
                  <a:lnTo>
                    <a:pt x="315" y="1646"/>
                  </a:lnTo>
                  <a:lnTo>
                    <a:pt x="323" y="1646"/>
                  </a:lnTo>
                  <a:lnTo>
                    <a:pt x="331" y="1648"/>
                  </a:lnTo>
                  <a:lnTo>
                    <a:pt x="338" y="1650"/>
                  </a:lnTo>
                  <a:lnTo>
                    <a:pt x="345" y="1653"/>
                  </a:lnTo>
                  <a:lnTo>
                    <a:pt x="353" y="1656"/>
                  </a:lnTo>
                  <a:lnTo>
                    <a:pt x="360" y="1657"/>
                  </a:lnTo>
                  <a:lnTo>
                    <a:pt x="368" y="1657"/>
                  </a:lnTo>
                  <a:lnTo>
                    <a:pt x="377" y="1653"/>
                  </a:lnTo>
                  <a:lnTo>
                    <a:pt x="464" y="1580"/>
                  </a:lnTo>
                  <a:lnTo>
                    <a:pt x="467" y="1503"/>
                  </a:lnTo>
                  <a:lnTo>
                    <a:pt x="458" y="1501"/>
                  </a:lnTo>
                  <a:lnTo>
                    <a:pt x="448" y="1500"/>
                  </a:lnTo>
                  <a:lnTo>
                    <a:pt x="438" y="1499"/>
                  </a:lnTo>
                  <a:lnTo>
                    <a:pt x="428" y="1498"/>
                  </a:lnTo>
                  <a:lnTo>
                    <a:pt x="418" y="1496"/>
                  </a:lnTo>
                  <a:lnTo>
                    <a:pt x="408" y="1493"/>
                  </a:lnTo>
                  <a:lnTo>
                    <a:pt x="398" y="1489"/>
                  </a:lnTo>
                  <a:lnTo>
                    <a:pt x="390" y="1484"/>
                  </a:lnTo>
                  <a:lnTo>
                    <a:pt x="388" y="1469"/>
                  </a:lnTo>
                  <a:lnTo>
                    <a:pt x="385" y="1454"/>
                  </a:lnTo>
                  <a:lnTo>
                    <a:pt x="388" y="1440"/>
                  </a:lnTo>
                  <a:lnTo>
                    <a:pt x="397" y="1430"/>
                  </a:lnTo>
                  <a:lnTo>
                    <a:pt x="437" y="1402"/>
                  </a:lnTo>
                  <a:lnTo>
                    <a:pt x="464" y="1369"/>
                  </a:lnTo>
                  <a:lnTo>
                    <a:pt x="479" y="1330"/>
                  </a:lnTo>
                  <a:lnTo>
                    <a:pt x="484" y="1286"/>
                  </a:lnTo>
                  <a:lnTo>
                    <a:pt x="484" y="1241"/>
                  </a:lnTo>
                  <a:lnTo>
                    <a:pt x="481" y="1194"/>
                  </a:lnTo>
                  <a:lnTo>
                    <a:pt x="476" y="1148"/>
                  </a:lnTo>
                  <a:lnTo>
                    <a:pt x="475" y="1102"/>
                  </a:lnTo>
                  <a:lnTo>
                    <a:pt x="491" y="1096"/>
                  </a:lnTo>
                  <a:lnTo>
                    <a:pt x="509" y="1089"/>
                  </a:lnTo>
                  <a:lnTo>
                    <a:pt x="525" y="1081"/>
                  </a:lnTo>
                  <a:lnTo>
                    <a:pt x="540" y="1072"/>
                  </a:lnTo>
                  <a:lnTo>
                    <a:pt x="554" y="1062"/>
                  </a:lnTo>
                  <a:lnTo>
                    <a:pt x="567" y="1049"/>
                  </a:lnTo>
                  <a:lnTo>
                    <a:pt x="578" y="1035"/>
                  </a:lnTo>
                  <a:lnTo>
                    <a:pt x="587" y="1020"/>
                  </a:lnTo>
                  <a:lnTo>
                    <a:pt x="562" y="933"/>
                  </a:lnTo>
                  <a:lnTo>
                    <a:pt x="546" y="842"/>
                  </a:lnTo>
                  <a:lnTo>
                    <a:pt x="536" y="750"/>
                  </a:lnTo>
                  <a:lnTo>
                    <a:pt x="532" y="655"/>
                  </a:lnTo>
                  <a:lnTo>
                    <a:pt x="532" y="561"/>
                  </a:lnTo>
                  <a:lnTo>
                    <a:pt x="533" y="465"/>
                  </a:lnTo>
                  <a:lnTo>
                    <a:pt x="533" y="370"/>
                  </a:lnTo>
                  <a:lnTo>
                    <a:pt x="532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auto">
            <a:xfrm>
              <a:off x="1016" y="348"/>
              <a:ext cx="208" cy="655"/>
            </a:xfrm>
            <a:custGeom>
              <a:avLst/>
              <a:gdLst>
                <a:gd name="T0" fmla="*/ 40 w 417"/>
                <a:gd name="T1" fmla="*/ 96 h 1310"/>
                <a:gd name="T2" fmla="*/ 49 w 417"/>
                <a:gd name="T3" fmla="*/ 66 h 1310"/>
                <a:gd name="T4" fmla="*/ 63 w 417"/>
                <a:gd name="T5" fmla="*/ 38 h 1310"/>
                <a:gd name="T6" fmla="*/ 85 w 417"/>
                <a:gd name="T7" fmla="*/ 15 h 1310"/>
                <a:gd name="T8" fmla="*/ 107 w 417"/>
                <a:gd name="T9" fmla="*/ 9 h 1310"/>
                <a:gd name="T10" fmla="*/ 122 w 417"/>
                <a:gd name="T11" fmla="*/ 1 h 1310"/>
                <a:gd name="T12" fmla="*/ 149 w 417"/>
                <a:gd name="T13" fmla="*/ 1 h 1310"/>
                <a:gd name="T14" fmla="*/ 186 w 417"/>
                <a:gd name="T15" fmla="*/ 3 h 1310"/>
                <a:gd name="T16" fmla="*/ 222 w 417"/>
                <a:gd name="T17" fmla="*/ 5 h 1310"/>
                <a:gd name="T18" fmla="*/ 259 w 417"/>
                <a:gd name="T19" fmla="*/ 8 h 1310"/>
                <a:gd name="T20" fmla="*/ 296 w 417"/>
                <a:gd name="T21" fmla="*/ 11 h 1310"/>
                <a:gd name="T22" fmla="*/ 332 w 417"/>
                <a:gd name="T23" fmla="*/ 15 h 1310"/>
                <a:gd name="T24" fmla="*/ 366 w 417"/>
                <a:gd name="T25" fmla="*/ 18 h 1310"/>
                <a:gd name="T26" fmla="*/ 401 w 417"/>
                <a:gd name="T27" fmla="*/ 23 h 1310"/>
                <a:gd name="T28" fmla="*/ 401 w 417"/>
                <a:gd name="T29" fmla="*/ 49 h 1310"/>
                <a:gd name="T30" fmla="*/ 382 w 417"/>
                <a:gd name="T31" fmla="*/ 102 h 1310"/>
                <a:gd name="T32" fmla="*/ 375 w 417"/>
                <a:gd name="T33" fmla="*/ 161 h 1310"/>
                <a:gd name="T34" fmla="*/ 374 w 417"/>
                <a:gd name="T35" fmla="*/ 222 h 1310"/>
                <a:gd name="T36" fmla="*/ 372 w 417"/>
                <a:gd name="T37" fmla="*/ 384 h 1310"/>
                <a:gd name="T38" fmla="*/ 381 w 417"/>
                <a:gd name="T39" fmla="*/ 644 h 1310"/>
                <a:gd name="T40" fmla="*/ 393 w 417"/>
                <a:gd name="T41" fmla="*/ 903 h 1310"/>
                <a:gd name="T42" fmla="*/ 391 w 417"/>
                <a:gd name="T43" fmla="*/ 1166 h 1310"/>
                <a:gd name="T44" fmla="*/ 361 w 417"/>
                <a:gd name="T45" fmla="*/ 1307 h 1310"/>
                <a:gd name="T46" fmla="*/ 319 w 417"/>
                <a:gd name="T47" fmla="*/ 1309 h 1310"/>
                <a:gd name="T48" fmla="*/ 274 w 417"/>
                <a:gd name="T49" fmla="*/ 1301 h 1310"/>
                <a:gd name="T50" fmla="*/ 229 w 417"/>
                <a:gd name="T51" fmla="*/ 1294 h 1310"/>
                <a:gd name="T52" fmla="*/ 194 w 417"/>
                <a:gd name="T53" fmla="*/ 1294 h 1310"/>
                <a:gd name="T54" fmla="*/ 168 w 417"/>
                <a:gd name="T55" fmla="*/ 1291 h 1310"/>
                <a:gd name="T56" fmla="*/ 143 w 417"/>
                <a:gd name="T57" fmla="*/ 1289 h 1310"/>
                <a:gd name="T58" fmla="*/ 117 w 417"/>
                <a:gd name="T59" fmla="*/ 1286 h 1310"/>
                <a:gd name="T60" fmla="*/ 92 w 417"/>
                <a:gd name="T61" fmla="*/ 1282 h 1310"/>
                <a:gd name="T62" fmla="*/ 65 w 417"/>
                <a:gd name="T63" fmla="*/ 1278 h 1310"/>
                <a:gd name="T64" fmla="*/ 40 w 417"/>
                <a:gd name="T65" fmla="*/ 1272 h 1310"/>
                <a:gd name="T66" fmla="*/ 13 w 417"/>
                <a:gd name="T67" fmla="*/ 1266 h 1310"/>
                <a:gd name="T68" fmla="*/ 19 w 417"/>
                <a:gd name="T69" fmla="*/ 1122 h 1310"/>
                <a:gd name="T70" fmla="*/ 38 w 417"/>
                <a:gd name="T71" fmla="*/ 839 h 1310"/>
                <a:gd name="T72" fmla="*/ 41 w 417"/>
                <a:gd name="T73" fmla="*/ 552 h 1310"/>
                <a:gd name="T74" fmla="*/ 39 w 417"/>
                <a:gd name="T75" fmla="*/ 261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7" h="1310">
                  <a:moveTo>
                    <a:pt x="39" y="112"/>
                  </a:moveTo>
                  <a:lnTo>
                    <a:pt x="40" y="96"/>
                  </a:lnTo>
                  <a:lnTo>
                    <a:pt x="43" y="81"/>
                  </a:lnTo>
                  <a:lnTo>
                    <a:pt x="49" y="66"/>
                  </a:lnTo>
                  <a:lnTo>
                    <a:pt x="55" y="51"/>
                  </a:lnTo>
                  <a:lnTo>
                    <a:pt x="63" y="38"/>
                  </a:lnTo>
                  <a:lnTo>
                    <a:pt x="73" y="25"/>
                  </a:lnTo>
                  <a:lnTo>
                    <a:pt x="85" y="15"/>
                  </a:lnTo>
                  <a:lnTo>
                    <a:pt x="98" y="5"/>
                  </a:lnTo>
                  <a:lnTo>
                    <a:pt x="107" y="9"/>
                  </a:lnTo>
                  <a:lnTo>
                    <a:pt x="115" y="5"/>
                  </a:lnTo>
                  <a:lnTo>
                    <a:pt x="122" y="1"/>
                  </a:lnTo>
                  <a:lnTo>
                    <a:pt x="131" y="0"/>
                  </a:lnTo>
                  <a:lnTo>
                    <a:pt x="149" y="1"/>
                  </a:lnTo>
                  <a:lnTo>
                    <a:pt x="168" y="2"/>
                  </a:lnTo>
                  <a:lnTo>
                    <a:pt x="186" y="3"/>
                  </a:lnTo>
                  <a:lnTo>
                    <a:pt x="205" y="4"/>
                  </a:lnTo>
                  <a:lnTo>
                    <a:pt x="222" y="5"/>
                  </a:lnTo>
                  <a:lnTo>
                    <a:pt x="240" y="6"/>
                  </a:lnTo>
                  <a:lnTo>
                    <a:pt x="259" y="8"/>
                  </a:lnTo>
                  <a:lnTo>
                    <a:pt x="277" y="9"/>
                  </a:lnTo>
                  <a:lnTo>
                    <a:pt x="296" y="11"/>
                  </a:lnTo>
                  <a:lnTo>
                    <a:pt x="313" y="12"/>
                  </a:lnTo>
                  <a:lnTo>
                    <a:pt x="332" y="15"/>
                  </a:lnTo>
                  <a:lnTo>
                    <a:pt x="349" y="16"/>
                  </a:lnTo>
                  <a:lnTo>
                    <a:pt x="366" y="18"/>
                  </a:lnTo>
                  <a:lnTo>
                    <a:pt x="383" y="20"/>
                  </a:lnTo>
                  <a:lnTo>
                    <a:pt x="401" y="23"/>
                  </a:lnTo>
                  <a:lnTo>
                    <a:pt x="417" y="25"/>
                  </a:lnTo>
                  <a:lnTo>
                    <a:pt x="401" y="49"/>
                  </a:lnTo>
                  <a:lnTo>
                    <a:pt x="389" y="74"/>
                  </a:lnTo>
                  <a:lnTo>
                    <a:pt x="382" y="102"/>
                  </a:lnTo>
                  <a:lnTo>
                    <a:pt x="378" y="131"/>
                  </a:lnTo>
                  <a:lnTo>
                    <a:pt x="375" y="161"/>
                  </a:lnTo>
                  <a:lnTo>
                    <a:pt x="374" y="192"/>
                  </a:lnTo>
                  <a:lnTo>
                    <a:pt x="374" y="222"/>
                  </a:lnTo>
                  <a:lnTo>
                    <a:pt x="374" y="253"/>
                  </a:lnTo>
                  <a:lnTo>
                    <a:pt x="372" y="384"/>
                  </a:lnTo>
                  <a:lnTo>
                    <a:pt x="375" y="515"/>
                  </a:lnTo>
                  <a:lnTo>
                    <a:pt x="381" y="644"/>
                  </a:lnTo>
                  <a:lnTo>
                    <a:pt x="387" y="774"/>
                  </a:lnTo>
                  <a:lnTo>
                    <a:pt x="393" y="903"/>
                  </a:lnTo>
                  <a:lnTo>
                    <a:pt x="395" y="1035"/>
                  </a:lnTo>
                  <a:lnTo>
                    <a:pt x="391" y="1166"/>
                  </a:lnTo>
                  <a:lnTo>
                    <a:pt x="382" y="1299"/>
                  </a:lnTo>
                  <a:lnTo>
                    <a:pt x="361" y="1307"/>
                  </a:lnTo>
                  <a:lnTo>
                    <a:pt x="341" y="1310"/>
                  </a:lnTo>
                  <a:lnTo>
                    <a:pt x="319" y="1309"/>
                  </a:lnTo>
                  <a:lnTo>
                    <a:pt x="297" y="1305"/>
                  </a:lnTo>
                  <a:lnTo>
                    <a:pt x="274" y="1301"/>
                  </a:lnTo>
                  <a:lnTo>
                    <a:pt x="251" y="1297"/>
                  </a:lnTo>
                  <a:lnTo>
                    <a:pt x="229" y="1294"/>
                  </a:lnTo>
                  <a:lnTo>
                    <a:pt x="207" y="1295"/>
                  </a:lnTo>
                  <a:lnTo>
                    <a:pt x="194" y="1294"/>
                  </a:lnTo>
                  <a:lnTo>
                    <a:pt x="181" y="1293"/>
                  </a:lnTo>
                  <a:lnTo>
                    <a:pt x="168" y="1291"/>
                  </a:lnTo>
                  <a:lnTo>
                    <a:pt x="155" y="1290"/>
                  </a:lnTo>
                  <a:lnTo>
                    <a:pt x="143" y="1289"/>
                  </a:lnTo>
                  <a:lnTo>
                    <a:pt x="130" y="1287"/>
                  </a:lnTo>
                  <a:lnTo>
                    <a:pt x="117" y="1286"/>
                  </a:lnTo>
                  <a:lnTo>
                    <a:pt x="105" y="1283"/>
                  </a:lnTo>
                  <a:lnTo>
                    <a:pt x="92" y="1282"/>
                  </a:lnTo>
                  <a:lnTo>
                    <a:pt x="79" y="1280"/>
                  </a:lnTo>
                  <a:lnTo>
                    <a:pt x="65" y="1278"/>
                  </a:lnTo>
                  <a:lnTo>
                    <a:pt x="53" y="1275"/>
                  </a:lnTo>
                  <a:lnTo>
                    <a:pt x="40" y="1272"/>
                  </a:lnTo>
                  <a:lnTo>
                    <a:pt x="26" y="1269"/>
                  </a:lnTo>
                  <a:lnTo>
                    <a:pt x="13" y="1266"/>
                  </a:lnTo>
                  <a:lnTo>
                    <a:pt x="0" y="1263"/>
                  </a:lnTo>
                  <a:lnTo>
                    <a:pt x="19" y="1122"/>
                  </a:lnTo>
                  <a:lnTo>
                    <a:pt x="31" y="981"/>
                  </a:lnTo>
                  <a:lnTo>
                    <a:pt x="38" y="839"/>
                  </a:lnTo>
                  <a:lnTo>
                    <a:pt x="41" y="696"/>
                  </a:lnTo>
                  <a:lnTo>
                    <a:pt x="41" y="552"/>
                  </a:lnTo>
                  <a:lnTo>
                    <a:pt x="40" y="407"/>
                  </a:lnTo>
                  <a:lnTo>
                    <a:pt x="39" y="261"/>
                  </a:lnTo>
                  <a:lnTo>
                    <a:pt x="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auto">
            <a:xfrm>
              <a:off x="1022" y="1064"/>
              <a:ext cx="155" cy="50"/>
            </a:xfrm>
            <a:custGeom>
              <a:avLst/>
              <a:gdLst>
                <a:gd name="T0" fmla="*/ 1 w 311"/>
                <a:gd name="T1" fmla="*/ 0 h 99"/>
                <a:gd name="T2" fmla="*/ 20 w 311"/>
                <a:gd name="T3" fmla="*/ 5 h 99"/>
                <a:gd name="T4" fmla="*/ 39 w 311"/>
                <a:gd name="T5" fmla="*/ 9 h 99"/>
                <a:gd name="T6" fmla="*/ 58 w 311"/>
                <a:gd name="T7" fmla="*/ 13 h 99"/>
                <a:gd name="T8" fmla="*/ 77 w 311"/>
                <a:gd name="T9" fmla="*/ 17 h 99"/>
                <a:gd name="T10" fmla="*/ 97 w 311"/>
                <a:gd name="T11" fmla="*/ 21 h 99"/>
                <a:gd name="T12" fmla="*/ 117 w 311"/>
                <a:gd name="T13" fmla="*/ 24 h 99"/>
                <a:gd name="T14" fmla="*/ 136 w 311"/>
                <a:gd name="T15" fmla="*/ 28 h 99"/>
                <a:gd name="T16" fmla="*/ 156 w 311"/>
                <a:gd name="T17" fmla="*/ 31 h 99"/>
                <a:gd name="T18" fmla="*/ 175 w 311"/>
                <a:gd name="T19" fmla="*/ 35 h 99"/>
                <a:gd name="T20" fmla="*/ 195 w 311"/>
                <a:gd name="T21" fmla="*/ 38 h 99"/>
                <a:gd name="T22" fmla="*/ 215 w 311"/>
                <a:gd name="T23" fmla="*/ 43 h 99"/>
                <a:gd name="T24" fmla="*/ 234 w 311"/>
                <a:gd name="T25" fmla="*/ 46 h 99"/>
                <a:gd name="T26" fmla="*/ 253 w 311"/>
                <a:gd name="T27" fmla="*/ 49 h 99"/>
                <a:gd name="T28" fmla="*/ 272 w 311"/>
                <a:gd name="T29" fmla="*/ 54 h 99"/>
                <a:gd name="T30" fmla="*/ 292 w 311"/>
                <a:gd name="T31" fmla="*/ 58 h 99"/>
                <a:gd name="T32" fmla="*/ 310 w 311"/>
                <a:gd name="T33" fmla="*/ 62 h 99"/>
                <a:gd name="T34" fmla="*/ 311 w 311"/>
                <a:gd name="T35" fmla="*/ 99 h 99"/>
                <a:gd name="T36" fmla="*/ 292 w 311"/>
                <a:gd name="T37" fmla="*/ 98 h 99"/>
                <a:gd name="T38" fmla="*/ 272 w 311"/>
                <a:gd name="T39" fmla="*/ 96 h 99"/>
                <a:gd name="T40" fmla="*/ 254 w 311"/>
                <a:gd name="T41" fmla="*/ 93 h 99"/>
                <a:gd name="T42" fmla="*/ 234 w 311"/>
                <a:gd name="T43" fmla="*/ 91 h 99"/>
                <a:gd name="T44" fmla="*/ 215 w 311"/>
                <a:gd name="T45" fmla="*/ 89 h 99"/>
                <a:gd name="T46" fmla="*/ 195 w 311"/>
                <a:gd name="T47" fmla="*/ 85 h 99"/>
                <a:gd name="T48" fmla="*/ 175 w 311"/>
                <a:gd name="T49" fmla="*/ 83 h 99"/>
                <a:gd name="T50" fmla="*/ 156 w 311"/>
                <a:gd name="T51" fmla="*/ 79 h 99"/>
                <a:gd name="T52" fmla="*/ 136 w 311"/>
                <a:gd name="T53" fmla="*/ 76 h 99"/>
                <a:gd name="T54" fmla="*/ 117 w 311"/>
                <a:gd name="T55" fmla="*/ 73 h 99"/>
                <a:gd name="T56" fmla="*/ 97 w 311"/>
                <a:gd name="T57" fmla="*/ 69 h 99"/>
                <a:gd name="T58" fmla="*/ 77 w 311"/>
                <a:gd name="T59" fmla="*/ 64 h 99"/>
                <a:gd name="T60" fmla="*/ 58 w 311"/>
                <a:gd name="T61" fmla="*/ 61 h 99"/>
                <a:gd name="T62" fmla="*/ 38 w 311"/>
                <a:gd name="T63" fmla="*/ 56 h 99"/>
                <a:gd name="T64" fmla="*/ 20 w 311"/>
                <a:gd name="T65" fmla="*/ 52 h 99"/>
                <a:gd name="T66" fmla="*/ 0 w 311"/>
                <a:gd name="T67" fmla="*/ 47 h 99"/>
                <a:gd name="T68" fmla="*/ 1 w 311"/>
                <a:gd name="T6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99">
                  <a:moveTo>
                    <a:pt x="1" y="0"/>
                  </a:moveTo>
                  <a:lnTo>
                    <a:pt x="20" y="5"/>
                  </a:lnTo>
                  <a:lnTo>
                    <a:pt x="39" y="9"/>
                  </a:lnTo>
                  <a:lnTo>
                    <a:pt x="58" y="13"/>
                  </a:lnTo>
                  <a:lnTo>
                    <a:pt x="77" y="17"/>
                  </a:lnTo>
                  <a:lnTo>
                    <a:pt x="97" y="21"/>
                  </a:lnTo>
                  <a:lnTo>
                    <a:pt x="117" y="24"/>
                  </a:lnTo>
                  <a:lnTo>
                    <a:pt x="136" y="28"/>
                  </a:lnTo>
                  <a:lnTo>
                    <a:pt x="156" y="31"/>
                  </a:lnTo>
                  <a:lnTo>
                    <a:pt x="175" y="35"/>
                  </a:lnTo>
                  <a:lnTo>
                    <a:pt x="195" y="38"/>
                  </a:lnTo>
                  <a:lnTo>
                    <a:pt x="215" y="43"/>
                  </a:lnTo>
                  <a:lnTo>
                    <a:pt x="234" y="46"/>
                  </a:lnTo>
                  <a:lnTo>
                    <a:pt x="253" y="49"/>
                  </a:lnTo>
                  <a:lnTo>
                    <a:pt x="272" y="54"/>
                  </a:lnTo>
                  <a:lnTo>
                    <a:pt x="292" y="58"/>
                  </a:lnTo>
                  <a:lnTo>
                    <a:pt x="310" y="62"/>
                  </a:lnTo>
                  <a:lnTo>
                    <a:pt x="311" y="99"/>
                  </a:lnTo>
                  <a:lnTo>
                    <a:pt x="292" y="98"/>
                  </a:lnTo>
                  <a:lnTo>
                    <a:pt x="272" y="96"/>
                  </a:lnTo>
                  <a:lnTo>
                    <a:pt x="254" y="93"/>
                  </a:lnTo>
                  <a:lnTo>
                    <a:pt x="234" y="91"/>
                  </a:lnTo>
                  <a:lnTo>
                    <a:pt x="215" y="89"/>
                  </a:lnTo>
                  <a:lnTo>
                    <a:pt x="195" y="85"/>
                  </a:lnTo>
                  <a:lnTo>
                    <a:pt x="175" y="83"/>
                  </a:lnTo>
                  <a:lnTo>
                    <a:pt x="156" y="79"/>
                  </a:lnTo>
                  <a:lnTo>
                    <a:pt x="136" y="76"/>
                  </a:lnTo>
                  <a:lnTo>
                    <a:pt x="117" y="73"/>
                  </a:lnTo>
                  <a:lnTo>
                    <a:pt x="97" y="69"/>
                  </a:lnTo>
                  <a:lnTo>
                    <a:pt x="77" y="64"/>
                  </a:lnTo>
                  <a:lnTo>
                    <a:pt x="58" y="61"/>
                  </a:lnTo>
                  <a:lnTo>
                    <a:pt x="38" y="56"/>
                  </a:lnTo>
                  <a:lnTo>
                    <a:pt x="20" y="52"/>
                  </a:lnTo>
                  <a:lnTo>
                    <a:pt x="0" y="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5" name="Freeform 39"/>
            <p:cNvSpPr>
              <a:spLocks/>
            </p:cNvSpPr>
            <p:nvPr/>
          </p:nvSpPr>
          <p:spPr bwMode="auto">
            <a:xfrm>
              <a:off x="1030" y="1037"/>
              <a:ext cx="190" cy="50"/>
            </a:xfrm>
            <a:custGeom>
              <a:avLst/>
              <a:gdLst>
                <a:gd name="T0" fmla="*/ 50 w 382"/>
                <a:gd name="T1" fmla="*/ 6 h 99"/>
                <a:gd name="T2" fmla="*/ 52 w 382"/>
                <a:gd name="T3" fmla="*/ 13 h 99"/>
                <a:gd name="T4" fmla="*/ 57 w 382"/>
                <a:gd name="T5" fmla="*/ 17 h 99"/>
                <a:gd name="T6" fmla="*/ 63 w 382"/>
                <a:gd name="T7" fmla="*/ 19 h 99"/>
                <a:gd name="T8" fmla="*/ 68 w 382"/>
                <a:gd name="T9" fmla="*/ 22 h 99"/>
                <a:gd name="T10" fmla="*/ 76 w 382"/>
                <a:gd name="T11" fmla="*/ 23 h 99"/>
                <a:gd name="T12" fmla="*/ 83 w 382"/>
                <a:gd name="T13" fmla="*/ 24 h 99"/>
                <a:gd name="T14" fmla="*/ 90 w 382"/>
                <a:gd name="T15" fmla="*/ 26 h 99"/>
                <a:gd name="T16" fmla="*/ 97 w 382"/>
                <a:gd name="T17" fmla="*/ 29 h 99"/>
                <a:gd name="T18" fmla="*/ 103 w 382"/>
                <a:gd name="T19" fmla="*/ 29 h 99"/>
                <a:gd name="T20" fmla="*/ 109 w 382"/>
                <a:gd name="T21" fmla="*/ 28 h 99"/>
                <a:gd name="T22" fmla="*/ 113 w 382"/>
                <a:gd name="T23" fmla="*/ 24 h 99"/>
                <a:gd name="T24" fmla="*/ 118 w 382"/>
                <a:gd name="T25" fmla="*/ 19 h 99"/>
                <a:gd name="T26" fmla="*/ 121 w 382"/>
                <a:gd name="T27" fmla="*/ 14 h 99"/>
                <a:gd name="T28" fmla="*/ 126 w 382"/>
                <a:gd name="T29" fmla="*/ 9 h 99"/>
                <a:gd name="T30" fmla="*/ 131 w 382"/>
                <a:gd name="T31" fmla="*/ 4 h 99"/>
                <a:gd name="T32" fmla="*/ 135 w 382"/>
                <a:gd name="T33" fmla="*/ 0 h 99"/>
                <a:gd name="T34" fmla="*/ 230 w 382"/>
                <a:gd name="T35" fmla="*/ 15 h 99"/>
                <a:gd name="T36" fmla="*/ 226 w 382"/>
                <a:gd name="T37" fmla="*/ 33 h 99"/>
                <a:gd name="T38" fmla="*/ 228 w 382"/>
                <a:gd name="T39" fmla="*/ 45 h 99"/>
                <a:gd name="T40" fmla="*/ 237 w 382"/>
                <a:gd name="T41" fmla="*/ 53 h 99"/>
                <a:gd name="T42" fmla="*/ 248 w 382"/>
                <a:gd name="T43" fmla="*/ 56 h 99"/>
                <a:gd name="T44" fmla="*/ 261 w 382"/>
                <a:gd name="T45" fmla="*/ 59 h 99"/>
                <a:gd name="T46" fmla="*/ 275 w 382"/>
                <a:gd name="T47" fmla="*/ 60 h 99"/>
                <a:gd name="T48" fmla="*/ 288 w 382"/>
                <a:gd name="T49" fmla="*/ 62 h 99"/>
                <a:gd name="T50" fmla="*/ 299 w 382"/>
                <a:gd name="T51" fmla="*/ 67 h 99"/>
                <a:gd name="T52" fmla="*/ 308 w 382"/>
                <a:gd name="T53" fmla="*/ 60 h 99"/>
                <a:gd name="T54" fmla="*/ 316 w 382"/>
                <a:gd name="T55" fmla="*/ 52 h 99"/>
                <a:gd name="T56" fmla="*/ 323 w 382"/>
                <a:gd name="T57" fmla="*/ 44 h 99"/>
                <a:gd name="T58" fmla="*/ 330 w 382"/>
                <a:gd name="T59" fmla="*/ 36 h 99"/>
                <a:gd name="T60" fmla="*/ 337 w 382"/>
                <a:gd name="T61" fmla="*/ 37 h 99"/>
                <a:gd name="T62" fmla="*/ 343 w 382"/>
                <a:gd name="T63" fmla="*/ 37 h 99"/>
                <a:gd name="T64" fmla="*/ 349 w 382"/>
                <a:gd name="T65" fmla="*/ 38 h 99"/>
                <a:gd name="T66" fmla="*/ 356 w 382"/>
                <a:gd name="T67" fmla="*/ 38 h 99"/>
                <a:gd name="T68" fmla="*/ 363 w 382"/>
                <a:gd name="T69" fmla="*/ 39 h 99"/>
                <a:gd name="T70" fmla="*/ 369 w 382"/>
                <a:gd name="T71" fmla="*/ 40 h 99"/>
                <a:gd name="T72" fmla="*/ 376 w 382"/>
                <a:gd name="T73" fmla="*/ 42 h 99"/>
                <a:gd name="T74" fmla="*/ 382 w 382"/>
                <a:gd name="T75" fmla="*/ 45 h 99"/>
                <a:gd name="T76" fmla="*/ 376 w 382"/>
                <a:gd name="T77" fmla="*/ 52 h 99"/>
                <a:gd name="T78" fmla="*/ 369 w 382"/>
                <a:gd name="T79" fmla="*/ 59 h 99"/>
                <a:gd name="T80" fmla="*/ 360 w 382"/>
                <a:gd name="T81" fmla="*/ 66 h 99"/>
                <a:gd name="T82" fmla="*/ 351 w 382"/>
                <a:gd name="T83" fmla="*/ 71 h 99"/>
                <a:gd name="T84" fmla="*/ 340 w 382"/>
                <a:gd name="T85" fmla="*/ 78 h 99"/>
                <a:gd name="T86" fmla="*/ 331 w 382"/>
                <a:gd name="T87" fmla="*/ 85 h 99"/>
                <a:gd name="T88" fmla="*/ 322 w 382"/>
                <a:gd name="T89" fmla="*/ 92 h 99"/>
                <a:gd name="T90" fmla="*/ 313 w 382"/>
                <a:gd name="T91" fmla="*/ 99 h 99"/>
                <a:gd name="T92" fmla="*/ 293 w 382"/>
                <a:gd name="T93" fmla="*/ 97 h 99"/>
                <a:gd name="T94" fmla="*/ 273 w 382"/>
                <a:gd name="T95" fmla="*/ 94 h 99"/>
                <a:gd name="T96" fmla="*/ 254 w 382"/>
                <a:gd name="T97" fmla="*/ 92 h 99"/>
                <a:gd name="T98" fmla="*/ 234 w 382"/>
                <a:gd name="T99" fmla="*/ 89 h 99"/>
                <a:gd name="T100" fmla="*/ 215 w 382"/>
                <a:gd name="T101" fmla="*/ 85 h 99"/>
                <a:gd name="T102" fmla="*/ 195 w 382"/>
                <a:gd name="T103" fmla="*/ 82 h 99"/>
                <a:gd name="T104" fmla="*/ 175 w 382"/>
                <a:gd name="T105" fmla="*/ 78 h 99"/>
                <a:gd name="T106" fmla="*/ 157 w 382"/>
                <a:gd name="T107" fmla="*/ 74 h 99"/>
                <a:gd name="T108" fmla="*/ 137 w 382"/>
                <a:gd name="T109" fmla="*/ 70 h 99"/>
                <a:gd name="T110" fmla="*/ 118 w 382"/>
                <a:gd name="T111" fmla="*/ 66 h 99"/>
                <a:gd name="T112" fmla="*/ 98 w 382"/>
                <a:gd name="T113" fmla="*/ 62 h 99"/>
                <a:gd name="T114" fmla="*/ 79 w 382"/>
                <a:gd name="T115" fmla="*/ 59 h 99"/>
                <a:gd name="T116" fmla="*/ 59 w 382"/>
                <a:gd name="T117" fmla="*/ 54 h 99"/>
                <a:gd name="T118" fmla="*/ 39 w 382"/>
                <a:gd name="T119" fmla="*/ 51 h 99"/>
                <a:gd name="T120" fmla="*/ 20 w 382"/>
                <a:gd name="T121" fmla="*/ 47 h 99"/>
                <a:gd name="T122" fmla="*/ 0 w 382"/>
                <a:gd name="T123" fmla="*/ 44 h 99"/>
                <a:gd name="T124" fmla="*/ 50 w 382"/>
                <a:gd name="T125" fmla="*/ 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99">
                  <a:moveTo>
                    <a:pt x="50" y="6"/>
                  </a:moveTo>
                  <a:lnTo>
                    <a:pt x="52" y="13"/>
                  </a:lnTo>
                  <a:lnTo>
                    <a:pt x="57" y="17"/>
                  </a:lnTo>
                  <a:lnTo>
                    <a:pt x="63" y="19"/>
                  </a:lnTo>
                  <a:lnTo>
                    <a:pt x="68" y="22"/>
                  </a:lnTo>
                  <a:lnTo>
                    <a:pt x="76" y="23"/>
                  </a:lnTo>
                  <a:lnTo>
                    <a:pt x="83" y="24"/>
                  </a:lnTo>
                  <a:lnTo>
                    <a:pt x="90" y="26"/>
                  </a:lnTo>
                  <a:lnTo>
                    <a:pt x="97" y="29"/>
                  </a:lnTo>
                  <a:lnTo>
                    <a:pt x="103" y="29"/>
                  </a:lnTo>
                  <a:lnTo>
                    <a:pt x="109" y="28"/>
                  </a:lnTo>
                  <a:lnTo>
                    <a:pt x="113" y="24"/>
                  </a:lnTo>
                  <a:lnTo>
                    <a:pt x="118" y="19"/>
                  </a:lnTo>
                  <a:lnTo>
                    <a:pt x="121" y="14"/>
                  </a:lnTo>
                  <a:lnTo>
                    <a:pt x="126" y="9"/>
                  </a:lnTo>
                  <a:lnTo>
                    <a:pt x="131" y="4"/>
                  </a:lnTo>
                  <a:lnTo>
                    <a:pt x="135" y="0"/>
                  </a:lnTo>
                  <a:lnTo>
                    <a:pt x="230" y="15"/>
                  </a:lnTo>
                  <a:lnTo>
                    <a:pt x="226" y="33"/>
                  </a:lnTo>
                  <a:lnTo>
                    <a:pt x="228" y="45"/>
                  </a:lnTo>
                  <a:lnTo>
                    <a:pt x="237" y="53"/>
                  </a:lnTo>
                  <a:lnTo>
                    <a:pt x="248" y="56"/>
                  </a:lnTo>
                  <a:lnTo>
                    <a:pt x="261" y="59"/>
                  </a:lnTo>
                  <a:lnTo>
                    <a:pt x="275" y="60"/>
                  </a:lnTo>
                  <a:lnTo>
                    <a:pt x="288" y="62"/>
                  </a:lnTo>
                  <a:lnTo>
                    <a:pt x="299" y="67"/>
                  </a:lnTo>
                  <a:lnTo>
                    <a:pt x="308" y="60"/>
                  </a:lnTo>
                  <a:lnTo>
                    <a:pt x="316" y="52"/>
                  </a:lnTo>
                  <a:lnTo>
                    <a:pt x="323" y="44"/>
                  </a:lnTo>
                  <a:lnTo>
                    <a:pt x="330" y="36"/>
                  </a:lnTo>
                  <a:lnTo>
                    <a:pt x="337" y="37"/>
                  </a:lnTo>
                  <a:lnTo>
                    <a:pt x="343" y="37"/>
                  </a:lnTo>
                  <a:lnTo>
                    <a:pt x="349" y="38"/>
                  </a:lnTo>
                  <a:lnTo>
                    <a:pt x="356" y="38"/>
                  </a:lnTo>
                  <a:lnTo>
                    <a:pt x="363" y="39"/>
                  </a:lnTo>
                  <a:lnTo>
                    <a:pt x="369" y="40"/>
                  </a:lnTo>
                  <a:lnTo>
                    <a:pt x="376" y="42"/>
                  </a:lnTo>
                  <a:lnTo>
                    <a:pt x="382" y="45"/>
                  </a:lnTo>
                  <a:lnTo>
                    <a:pt x="376" y="52"/>
                  </a:lnTo>
                  <a:lnTo>
                    <a:pt x="369" y="59"/>
                  </a:lnTo>
                  <a:lnTo>
                    <a:pt x="360" y="66"/>
                  </a:lnTo>
                  <a:lnTo>
                    <a:pt x="351" y="71"/>
                  </a:lnTo>
                  <a:lnTo>
                    <a:pt x="340" y="78"/>
                  </a:lnTo>
                  <a:lnTo>
                    <a:pt x="331" y="85"/>
                  </a:lnTo>
                  <a:lnTo>
                    <a:pt x="322" y="92"/>
                  </a:lnTo>
                  <a:lnTo>
                    <a:pt x="313" y="99"/>
                  </a:lnTo>
                  <a:lnTo>
                    <a:pt x="293" y="97"/>
                  </a:lnTo>
                  <a:lnTo>
                    <a:pt x="273" y="94"/>
                  </a:lnTo>
                  <a:lnTo>
                    <a:pt x="254" y="92"/>
                  </a:lnTo>
                  <a:lnTo>
                    <a:pt x="234" y="89"/>
                  </a:lnTo>
                  <a:lnTo>
                    <a:pt x="215" y="85"/>
                  </a:lnTo>
                  <a:lnTo>
                    <a:pt x="195" y="82"/>
                  </a:lnTo>
                  <a:lnTo>
                    <a:pt x="175" y="78"/>
                  </a:lnTo>
                  <a:lnTo>
                    <a:pt x="157" y="74"/>
                  </a:lnTo>
                  <a:lnTo>
                    <a:pt x="137" y="70"/>
                  </a:lnTo>
                  <a:lnTo>
                    <a:pt x="118" y="66"/>
                  </a:lnTo>
                  <a:lnTo>
                    <a:pt x="98" y="62"/>
                  </a:lnTo>
                  <a:lnTo>
                    <a:pt x="79" y="59"/>
                  </a:lnTo>
                  <a:lnTo>
                    <a:pt x="59" y="54"/>
                  </a:lnTo>
                  <a:lnTo>
                    <a:pt x="39" y="51"/>
                  </a:lnTo>
                  <a:lnTo>
                    <a:pt x="20" y="47"/>
                  </a:lnTo>
                  <a:lnTo>
                    <a:pt x="0" y="44"/>
                  </a:lnTo>
                  <a:lnTo>
                    <a:pt x="50" y="6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6" name="Freeform 40"/>
            <p:cNvSpPr>
              <a:spLocks/>
            </p:cNvSpPr>
            <p:nvPr/>
          </p:nvSpPr>
          <p:spPr bwMode="auto">
            <a:xfrm>
              <a:off x="1064" y="1002"/>
              <a:ext cx="14" cy="39"/>
            </a:xfrm>
            <a:custGeom>
              <a:avLst/>
              <a:gdLst>
                <a:gd name="T0" fmla="*/ 3 w 29"/>
                <a:gd name="T1" fmla="*/ 0 h 77"/>
                <a:gd name="T2" fmla="*/ 10 w 29"/>
                <a:gd name="T3" fmla="*/ 0 h 77"/>
                <a:gd name="T4" fmla="*/ 16 w 29"/>
                <a:gd name="T5" fmla="*/ 1 h 77"/>
                <a:gd name="T6" fmla="*/ 22 w 29"/>
                <a:gd name="T7" fmla="*/ 3 h 77"/>
                <a:gd name="T8" fmla="*/ 29 w 29"/>
                <a:gd name="T9" fmla="*/ 3 h 77"/>
                <a:gd name="T10" fmla="*/ 24 w 29"/>
                <a:gd name="T11" fmla="*/ 77 h 77"/>
                <a:gd name="T12" fmla="*/ 12 w 29"/>
                <a:gd name="T13" fmla="*/ 74 h 77"/>
                <a:gd name="T14" fmla="*/ 5 w 29"/>
                <a:gd name="T15" fmla="*/ 69 h 77"/>
                <a:gd name="T16" fmla="*/ 0 w 29"/>
                <a:gd name="T17" fmla="*/ 61 h 77"/>
                <a:gd name="T18" fmla="*/ 0 w 29"/>
                <a:gd name="T19" fmla="*/ 49 h 77"/>
                <a:gd name="T20" fmla="*/ 0 w 29"/>
                <a:gd name="T21" fmla="*/ 36 h 77"/>
                <a:gd name="T22" fmla="*/ 1 w 29"/>
                <a:gd name="T23" fmla="*/ 24 h 77"/>
                <a:gd name="T24" fmla="*/ 3 w 29"/>
                <a:gd name="T25" fmla="*/ 11 h 77"/>
                <a:gd name="T26" fmla="*/ 3 w 29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77">
                  <a:moveTo>
                    <a:pt x="3" y="0"/>
                  </a:moveTo>
                  <a:lnTo>
                    <a:pt x="10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9" y="3"/>
                  </a:lnTo>
                  <a:lnTo>
                    <a:pt x="24" y="77"/>
                  </a:lnTo>
                  <a:lnTo>
                    <a:pt x="12" y="74"/>
                  </a:lnTo>
                  <a:lnTo>
                    <a:pt x="5" y="69"/>
                  </a:lnTo>
                  <a:lnTo>
                    <a:pt x="0" y="61"/>
                  </a:lnTo>
                  <a:lnTo>
                    <a:pt x="0" y="49"/>
                  </a:lnTo>
                  <a:lnTo>
                    <a:pt x="0" y="36"/>
                  </a:lnTo>
                  <a:lnTo>
                    <a:pt x="1" y="24"/>
                  </a:lnTo>
                  <a:lnTo>
                    <a:pt x="3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7" name="Freeform 41"/>
            <p:cNvSpPr>
              <a:spLocks/>
            </p:cNvSpPr>
            <p:nvPr/>
          </p:nvSpPr>
          <p:spPr bwMode="auto">
            <a:xfrm>
              <a:off x="1085" y="1003"/>
              <a:ext cx="5" cy="34"/>
            </a:xfrm>
            <a:custGeom>
              <a:avLst/>
              <a:gdLst>
                <a:gd name="T0" fmla="*/ 9 w 9"/>
                <a:gd name="T1" fmla="*/ 0 h 68"/>
                <a:gd name="T2" fmla="*/ 7 w 9"/>
                <a:gd name="T3" fmla="*/ 17 h 68"/>
                <a:gd name="T4" fmla="*/ 6 w 9"/>
                <a:gd name="T5" fmla="*/ 34 h 68"/>
                <a:gd name="T6" fmla="*/ 3 w 9"/>
                <a:gd name="T7" fmla="*/ 52 h 68"/>
                <a:gd name="T8" fmla="*/ 0 w 9"/>
                <a:gd name="T9" fmla="*/ 68 h 68"/>
                <a:gd name="T10" fmla="*/ 0 w 9"/>
                <a:gd name="T11" fmla="*/ 0 h 68"/>
                <a:gd name="T12" fmla="*/ 9 w 9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8">
                  <a:moveTo>
                    <a:pt x="9" y="0"/>
                  </a:moveTo>
                  <a:lnTo>
                    <a:pt x="7" y="17"/>
                  </a:lnTo>
                  <a:lnTo>
                    <a:pt x="6" y="34"/>
                  </a:lnTo>
                  <a:lnTo>
                    <a:pt x="3" y="52"/>
                  </a:lnTo>
                  <a:lnTo>
                    <a:pt x="0" y="68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8" name="Freeform 42"/>
            <p:cNvSpPr>
              <a:spLocks/>
            </p:cNvSpPr>
            <p:nvPr/>
          </p:nvSpPr>
          <p:spPr bwMode="auto">
            <a:xfrm>
              <a:off x="1075" y="308"/>
              <a:ext cx="186" cy="40"/>
            </a:xfrm>
            <a:custGeom>
              <a:avLst/>
              <a:gdLst>
                <a:gd name="T0" fmla="*/ 35 w 372"/>
                <a:gd name="T1" fmla="*/ 4 h 81"/>
                <a:gd name="T2" fmla="*/ 52 w 372"/>
                <a:gd name="T3" fmla="*/ 1 h 81"/>
                <a:gd name="T4" fmla="*/ 70 w 372"/>
                <a:gd name="T5" fmla="*/ 0 h 81"/>
                <a:gd name="T6" fmla="*/ 89 w 372"/>
                <a:gd name="T7" fmla="*/ 0 h 81"/>
                <a:gd name="T8" fmla="*/ 109 w 372"/>
                <a:gd name="T9" fmla="*/ 1 h 81"/>
                <a:gd name="T10" fmla="*/ 128 w 372"/>
                <a:gd name="T11" fmla="*/ 4 h 81"/>
                <a:gd name="T12" fmla="*/ 148 w 372"/>
                <a:gd name="T13" fmla="*/ 6 h 81"/>
                <a:gd name="T14" fmla="*/ 166 w 372"/>
                <a:gd name="T15" fmla="*/ 7 h 81"/>
                <a:gd name="T16" fmla="*/ 185 w 372"/>
                <a:gd name="T17" fmla="*/ 8 h 81"/>
                <a:gd name="T18" fmla="*/ 208 w 372"/>
                <a:gd name="T19" fmla="*/ 10 h 81"/>
                <a:gd name="T20" fmla="*/ 231 w 372"/>
                <a:gd name="T21" fmla="*/ 13 h 81"/>
                <a:gd name="T22" fmla="*/ 253 w 372"/>
                <a:gd name="T23" fmla="*/ 15 h 81"/>
                <a:gd name="T24" fmla="*/ 276 w 372"/>
                <a:gd name="T25" fmla="*/ 19 h 81"/>
                <a:gd name="T26" fmla="*/ 297 w 372"/>
                <a:gd name="T27" fmla="*/ 22 h 81"/>
                <a:gd name="T28" fmla="*/ 319 w 372"/>
                <a:gd name="T29" fmla="*/ 25 h 81"/>
                <a:gd name="T30" fmla="*/ 341 w 372"/>
                <a:gd name="T31" fmla="*/ 30 h 81"/>
                <a:gd name="T32" fmla="*/ 363 w 372"/>
                <a:gd name="T33" fmla="*/ 36 h 81"/>
                <a:gd name="T34" fmla="*/ 372 w 372"/>
                <a:gd name="T35" fmla="*/ 46 h 81"/>
                <a:gd name="T36" fmla="*/ 368 w 372"/>
                <a:gd name="T37" fmla="*/ 43 h 81"/>
                <a:gd name="T38" fmla="*/ 362 w 372"/>
                <a:gd name="T39" fmla="*/ 39 h 81"/>
                <a:gd name="T40" fmla="*/ 356 w 372"/>
                <a:gd name="T41" fmla="*/ 38 h 81"/>
                <a:gd name="T42" fmla="*/ 349 w 372"/>
                <a:gd name="T43" fmla="*/ 38 h 81"/>
                <a:gd name="T44" fmla="*/ 341 w 372"/>
                <a:gd name="T45" fmla="*/ 38 h 81"/>
                <a:gd name="T46" fmla="*/ 334 w 372"/>
                <a:gd name="T47" fmla="*/ 40 h 81"/>
                <a:gd name="T48" fmla="*/ 327 w 372"/>
                <a:gd name="T49" fmla="*/ 43 h 81"/>
                <a:gd name="T50" fmla="*/ 321 w 372"/>
                <a:gd name="T51" fmla="*/ 45 h 81"/>
                <a:gd name="T52" fmla="*/ 310 w 372"/>
                <a:gd name="T53" fmla="*/ 65 h 81"/>
                <a:gd name="T54" fmla="*/ 296 w 372"/>
                <a:gd name="T55" fmla="*/ 76 h 81"/>
                <a:gd name="T56" fmla="*/ 280 w 372"/>
                <a:gd name="T57" fmla="*/ 81 h 81"/>
                <a:gd name="T58" fmla="*/ 263 w 372"/>
                <a:gd name="T59" fmla="*/ 81 h 81"/>
                <a:gd name="T60" fmla="*/ 243 w 372"/>
                <a:gd name="T61" fmla="*/ 77 h 81"/>
                <a:gd name="T62" fmla="*/ 224 w 372"/>
                <a:gd name="T63" fmla="*/ 74 h 81"/>
                <a:gd name="T64" fmla="*/ 204 w 372"/>
                <a:gd name="T65" fmla="*/ 72 h 81"/>
                <a:gd name="T66" fmla="*/ 185 w 372"/>
                <a:gd name="T67" fmla="*/ 72 h 81"/>
                <a:gd name="T68" fmla="*/ 173 w 372"/>
                <a:gd name="T69" fmla="*/ 70 h 81"/>
                <a:gd name="T70" fmla="*/ 162 w 372"/>
                <a:gd name="T71" fmla="*/ 70 h 81"/>
                <a:gd name="T72" fmla="*/ 150 w 372"/>
                <a:gd name="T73" fmla="*/ 68 h 81"/>
                <a:gd name="T74" fmla="*/ 138 w 372"/>
                <a:gd name="T75" fmla="*/ 67 h 81"/>
                <a:gd name="T76" fmla="*/ 126 w 372"/>
                <a:gd name="T77" fmla="*/ 65 h 81"/>
                <a:gd name="T78" fmla="*/ 114 w 372"/>
                <a:gd name="T79" fmla="*/ 63 h 81"/>
                <a:gd name="T80" fmla="*/ 103 w 372"/>
                <a:gd name="T81" fmla="*/ 61 h 81"/>
                <a:gd name="T82" fmla="*/ 91 w 372"/>
                <a:gd name="T83" fmla="*/ 60 h 81"/>
                <a:gd name="T84" fmla="*/ 80 w 372"/>
                <a:gd name="T85" fmla="*/ 58 h 81"/>
                <a:gd name="T86" fmla="*/ 68 w 372"/>
                <a:gd name="T87" fmla="*/ 57 h 81"/>
                <a:gd name="T88" fmla="*/ 57 w 372"/>
                <a:gd name="T89" fmla="*/ 55 h 81"/>
                <a:gd name="T90" fmla="*/ 45 w 372"/>
                <a:gd name="T91" fmla="*/ 54 h 81"/>
                <a:gd name="T92" fmla="*/ 34 w 372"/>
                <a:gd name="T93" fmla="*/ 54 h 81"/>
                <a:gd name="T94" fmla="*/ 23 w 372"/>
                <a:gd name="T95" fmla="*/ 54 h 81"/>
                <a:gd name="T96" fmla="*/ 12 w 372"/>
                <a:gd name="T97" fmla="*/ 54 h 81"/>
                <a:gd name="T98" fmla="*/ 0 w 372"/>
                <a:gd name="T99" fmla="*/ 55 h 81"/>
                <a:gd name="T100" fmla="*/ 0 w 372"/>
                <a:gd name="T101" fmla="*/ 47 h 81"/>
                <a:gd name="T102" fmla="*/ 2 w 372"/>
                <a:gd name="T103" fmla="*/ 39 h 81"/>
                <a:gd name="T104" fmla="*/ 5 w 372"/>
                <a:gd name="T105" fmla="*/ 31 h 81"/>
                <a:gd name="T106" fmla="*/ 9 w 372"/>
                <a:gd name="T107" fmla="*/ 24 h 81"/>
                <a:gd name="T108" fmla="*/ 14 w 372"/>
                <a:gd name="T109" fmla="*/ 17 h 81"/>
                <a:gd name="T110" fmla="*/ 21 w 372"/>
                <a:gd name="T111" fmla="*/ 12 h 81"/>
                <a:gd name="T112" fmla="*/ 28 w 372"/>
                <a:gd name="T113" fmla="*/ 7 h 81"/>
                <a:gd name="T114" fmla="*/ 35 w 372"/>
                <a:gd name="T115" fmla="*/ 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2" h="81">
                  <a:moveTo>
                    <a:pt x="35" y="4"/>
                  </a:moveTo>
                  <a:lnTo>
                    <a:pt x="52" y="1"/>
                  </a:lnTo>
                  <a:lnTo>
                    <a:pt x="70" y="0"/>
                  </a:lnTo>
                  <a:lnTo>
                    <a:pt x="89" y="0"/>
                  </a:lnTo>
                  <a:lnTo>
                    <a:pt x="109" y="1"/>
                  </a:lnTo>
                  <a:lnTo>
                    <a:pt x="128" y="4"/>
                  </a:lnTo>
                  <a:lnTo>
                    <a:pt x="148" y="6"/>
                  </a:lnTo>
                  <a:lnTo>
                    <a:pt x="166" y="7"/>
                  </a:lnTo>
                  <a:lnTo>
                    <a:pt x="185" y="8"/>
                  </a:lnTo>
                  <a:lnTo>
                    <a:pt x="208" y="10"/>
                  </a:lnTo>
                  <a:lnTo>
                    <a:pt x="231" y="13"/>
                  </a:lnTo>
                  <a:lnTo>
                    <a:pt x="253" y="15"/>
                  </a:lnTo>
                  <a:lnTo>
                    <a:pt x="276" y="19"/>
                  </a:lnTo>
                  <a:lnTo>
                    <a:pt x="297" y="22"/>
                  </a:lnTo>
                  <a:lnTo>
                    <a:pt x="319" y="25"/>
                  </a:lnTo>
                  <a:lnTo>
                    <a:pt x="341" y="30"/>
                  </a:lnTo>
                  <a:lnTo>
                    <a:pt x="363" y="36"/>
                  </a:lnTo>
                  <a:lnTo>
                    <a:pt x="372" y="46"/>
                  </a:lnTo>
                  <a:lnTo>
                    <a:pt x="368" y="43"/>
                  </a:lnTo>
                  <a:lnTo>
                    <a:pt x="362" y="39"/>
                  </a:lnTo>
                  <a:lnTo>
                    <a:pt x="356" y="38"/>
                  </a:lnTo>
                  <a:lnTo>
                    <a:pt x="349" y="38"/>
                  </a:lnTo>
                  <a:lnTo>
                    <a:pt x="341" y="38"/>
                  </a:lnTo>
                  <a:lnTo>
                    <a:pt x="334" y="40"/>
                  </a:lnTo>
                  <a:lnTo>
                    <a:pt x="327" y="43"/>
                  </a:lnTo>
                  <a:lnTo>
                    <a:pt x="321" y="45"/>
                  </a:lnTo>
                  <a:lnTo>
                    <a:pt x="310" y="65"/>
                  </a:lnTo>
                  <a:lnTo>
                    <a:pt x="296" y="76"/>
                  </a:lnTo>
                  <a:lnTo>
                    <a:pt x="280" y="81"/>
                  </a:lnTo>
                  <a:lnTo>
                    <a:pt x="263" y="81"/>
                  </a:lnTo>
                  <a:lnTo>
                    <a:pt x="243" y="77"/>
                  </a:lnTo>
                  <a:lnTo>
                    <a:pt x="224" y="74"/>
                  </a:lnTo>
                  <a:lnTo>
                    <a:pt x="204" y="72"/>
                  </a:lnTo>
                  <a:lnTo>
                    <a:pt x="185" y="72"/>
                  </a:lnTo>
                  <a:lnTo>
                    <a:pt x="173" y="70"/>
                  </a:lnTo>
                  <a:lnTo>
                    <a:pt x="162" y="70"/>
                  </a:lnTo>
                  <a:lnTo>
                    <a:pt x="150" y="68"/>
                  </a:lnTo>
                  <a:lnTo>
                    <a:pt x="138" y="67"/>
                  </a:lnTo>
                  <a:lnTo>
                    <a:pt x="126" y="65"/>
                  </a:lnTo>
                  <a:lnTo>
                    <a:pt x="114" y="63"/>
                  </a:lnTo>
                  <a:lnTo>
                    <a:pt x="103" y="61"/>
                  </a:lnTo>
                  <a:lnTo>
                    <a:pt x="91" y="60"/>
                  </a:lnTo>
                  <a:lnTo>
                    <a:pt x="80" y="58"/>
                  </a:lnTo>
                  <a:lnTo>
                    <a:pt x="68" y="57"/>
                  </a:lnTo>
                  <a:lnTo>
                    <a:pt x="57" y="55"/>
                  </a:lnTo>
                  <a:lnTo>
                    <a:pt x="45" y="54"/>
                  </a:lnTo>
                  <a:lnTo>
                    <a:pt x="34" y="54"/>
                  </a:lnTo>
                  <a:lnTo>
                    <a:pt x="23" y="54"/>
                  </a:lnTo>
                  <a:lnTo>
                    <a:pt x="12" y="54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8" y="7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9" name="Freeform 43"/>
            <p:cNvSpPr>
              <a:spLocks/>
            </p:cNvSpPr>
            <p:nvPr/>
          </p:nvSpPr>
          <p:spPr bwMode="auto">
            <a:xfrm>
              <a:off x="1154" y="1009"/>
              <a:ext cx="25" cy="54"/>
            </a:xfrm>
            <a:custGeom>
              <a:avLst/>
              <a:gdLst>
                <a:gd name="T0" fmla="*/ 8 w 50"/>
                <a:gd name="T1" fmla="*/ 1 h 110"/>
                <a:gd name="T2" fmla="*/ 30 w 50"/>
                <a:gd name="T3" fmla="*/ 0 h 110"/>
                <a:gd name="T4" fmla="*/ 43 w 50"/>
                <a:gd name="T5" fmla="*/ 7 h 110"/>
                <a:gd name="T6" fmla="*/ 49 w 50"/>
                <a:gd name="T7" fmla="*/ 21 h 110"/>
                <a:gd name="T8" fmla="*/ 50 w 50"/>
                <a:gd name="T9" fmla="*/ 38 h 110"/>
                <a:gd name="T10" fmla="*/ 47 w 50"/>
                <a:gd name="T11" fmla="*/ 58 h 110"/>
                <a:gd name="T12" fmla="*/ 44 w 50"/>
                <a:gd name="T13" fmla="*/ 77 h 110"/>
                <a:gd name="T14" fmla="*/ 42 w 50"/>
                <a:gd name="T15" fmla="*/ 95 h 110"/>
                <a:gd name="T16" fmla="*/ 44 w 50"/>
                <a:gd name="T17" fmla="*/ 109 h 110"/>
                <a:gd name="T18" fmla="*/ 20 w 50"/>
                <a:gd name="T19" fmla="*/ 110 h 110"/>
                <a:gd name="T20" fmla="*/ 6 w 50"/>
                <a:gd name="T21" fmla="*/ 103 h 110"/>
                <a:gd name="T22" fmla="*/ 0 w 50"/>
                <a:gd name="T23" fmla="*/ 90 h 110"/>
                <a:gd name="T24" fmla="*/ 0 w 50"/>
                <a:gd name="T25" fmla="*/ 73 h 110"/>
                <a:gd name="T26" fmla="*/ 3 w 50"/>
                <a:gd name="T27" fmla="*/ 53 h 110"/>
                <a:gd name="T28" fmla="*/ 6 w 50"/>
                <a:gd name="T29" fmla="*/ 34 h 110"/>
                <a:gd name="T30" fmla="*/ 9 w 50"/>
                <a:gd name="T31" fmla="*/ 16 h 110"/>
                <a:gd name="T32" fmla="*/ 8 w 50"/>
                <a:gd name="T33" fmla="*/ 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10">
                  <a:moveTo>
                    <a:pt x="8" y="1"/>
                  </a:moveTo>
                  <a:lnTo>
                    <a:pt x="30" y="0"/>
                  </a:lnTo>
                  <a:lnTo>
                    <a:pt x="43" y="7"/>
                  </a:lnTo>
                  <a:lnTo>
                    <a:pt x="49" y="21"/>
                  </a:lnTo>
                  <a:lnTo>
                    <a:pt x="50" y="38"/>
                  </a:lnTo>
                  <a:lnTo>
                    <a:pt x="47" y="58"/>
                  </a:lnTo>
                  <a:lnTo>
                    <a:pt x="44" y="77"/>
                  </a:lnTo>
                  <a:lnTo>
                    <a:pt x="42" y="95"/>
                  </a:lnTo>
                  <a:lnTo>
                    <a:pt x="44" y="109"/>
                  </a:lnTo>
                  <a:lnTo>
                    <a:pt x="20" y="110"/>
                  </a:lnTo>
                  <a:lnTo>
                    <a:pt x="6" y="103"/>
                  </a:lnTo>
                  <a:lnTo>
                    <a:pt x="0" y="90"/>
                  </a:lnTo>
                  <a:lnTo>
                    <a:pt x="0" y="73"/>
                  </a:lnTo>
                  <a:lnTo>
                    <a:pt x="3" y="53"/>
                  </a:lnTo>
                  <a:lnTo>
                    <a:pt x="6" y="34"/>
                  </a:lnTo>
                  <a:lnTo>
                    <a:pt x="9" y="16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0" name="Freeform 44"/>
            <p:cNvSpPr>
              <a:spLocks/>
            </p:cNvSpPr>
            <p:nvPr/>
          </p:nvSpPr>
          <p:spPr bwMode="auto">
            <a:xfrm>
              <a:off x="1185" y="1070"/>
              <a:ext cx="40" cy="45"/>
            </a:xfrm>
            <a:custGeom>
              <a:avLst/>
              <a:gdLst>
                <a:gd name="T0" fmla="*/ 80 w 80"/>
                <a:gd name="T1" fmla="*/ 0 h 91"/>
                <a:gd name="T2" fmla="*/ 80 w 80"/>
                <a:gd name="T3" fmla="*/ 16 h 91"/>
                <a:gd name="T4" fmla="*/ 75 w 80"/>
                <a:gd name="T5" fmla="*/ 29 h 91"/>
                <a:gd name="T6" fmla="*/ 66 w 80"/>
                <a:gd name="T7" fmla="*/ 42 h 91"/>
                <a:gd name="T8" fmla="*/ 55 w 80"/>
                <a:gd name="T9" fmla="*/ 52 h 91"/>
                <a:gd name="T10" fmla="*/ 41 w 80"/>
                <a:gd name="T11" fmla="*/ 61 h 91"/>
                <a:gd name="T12" fmla="*/ 27 w 80"/>
                <a:gd name="T13" fmla="*/ 72 h 91"/>
                <a:gd name="T14" fmla="*/ 14 w 80"/>
                <a:gd name="T15" fmla="*/ 81 h 91"/>
                <a:gd name="T16" fmla="*/ 3 w 80"/>
                <a:gd name="T17" fmla="*/ 91 h 91"/>
                <a:gd name="T18" fmla="*/ 0 w 80"/>
                <a:gd name="T19" fmla="*/ 74 h 91"/>
                <a:gd name="T20" fmla="*/ 4 w 80"/>
                <a:gd name="T21" fmla="*/ 59 h 91"/>
                <a:gd name="T22" fmla="*/ 13 w 80"/>
                <a:gd name="T23" fmla="*/ 46 h 91"/>
                <a:gd name="T24" fmla="*/ 25 w 80"/>
                <a:gd name="T25" fmla="*/ 36 h 91"/>
                <a:gd name="T26" fmla="*/ 38 w 80"/>
                <a:gd name="T27" fmla="*/ 27 h 91"/>
                <a:gd name="T28" fmla="*/ 53 w 80"/>
                <a:gd name="T29" fmla="*/ 18 h 91"/>
                <a:gd name="T30" fmla="*/ 67 w 80"/>
                <a:gd name="T31" fmla="*/ 10 h 91"/>
                <a:gd name="T32" fmla="*/ 80 w 80"/>
                <a:gd name="T3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91">
                  <a:moveTo>
                    <a:pt x="80" y="0"/>
                  </a:moveTo>
                  <a:lnTo>
                    <a:pt x="80" y="16"/>
                  </a:lnTo>
                  <a:lnTo>
                    <a:pt x="75" y="29"/>
                  </a:lnTo>
                  <a:lnTo>
                    <a:pt x="66" y="42"/>
                  </a:lnTo>
                  <a:lnTo>
                    <a:pt x="55" y="52"/>
                  </a:lnTo>
                  <a:lnTo>
                    <a:pt x="41" y="61"/>
                  </a:lnTo>
                  <a:lnTo>
                    <a:pt x="27" y="72"/>
                  </a:lnTo>
                  <a:lnTo>
                    <a:pt x="14" y="81"/>
                  </a:lnTo>
                  <a:lnTo>
                    <a:pt x="3" y="91"/>
                  </a:lnTo>
                  <a:lnTo>
                    <a:pt x="0" y="74"/>
                  </a:lnTo>
                  <a:lnTo>
                    <a:pt x="4" y="59"/>
                  </a:lnTo>
                  <a:lnTo>
                    <a:pt x="13" y="46"/>
                  </a:lnTo>
                  <a:lnTo>
                    <a:pt x="25" y="36"/>
                  </a:lnTo>
                  <a:lnTo>
                    <a:pt x="38" y="27"/>
                  </a:lnTo>
                  <a:lnTo>
                    <a:pt x="53" y="18"/>
                  </a:lnTo>
                  <a:lnTo>
                    <a:pt x="67" y="1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4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1" name="Freeform 45"/>
            <p:cNvSpPr>
              <a:spLocks/>
            </p:cNvSpPr>
            <p:nvPr/>
          </p:nvSpPr>
          <p:spPr bwMode="auto">
            <a:xfrm>
              <a:off x="1183" y="1016"/>
              <a:ext cx="3" cy="34"/>
            </a:xfrm>
            <a:custGeom>
              <a:avLst/>
              <a:gdLst>
                <a:gd name="T0" fmla="*/ 6 w 6"/>
                <a:gd name="T1" fmla="*/ 0 h 68"/>
                <a:gd name="T2" fmla="*/ 2 w 6"/>
                <a:gd name="T3" fmla="*/ 68 h 68"/>
                <a:gd name="T4" fmla="*/ 0 w 6"/>
                <a:gd name="T5" fmla="*/ 0 h 68"/>
                <a:gd name="T6" fmla="*/ 6 w 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8">
                  <a:moveTo>
                    <a:pt x="6" y="0"/>
                  </a:moveTo>
                  <a:lnTo>
                    <a:pt x="2" y="68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2" name="Freeform 46"/>
            <p:cNvSpPr>
              <a:spLocks/>
            </p:cNvSpPr>
            <p:nvPr/>
          </p:nvSpPr>
          <p:spPr bwMode="auto">
            <a:xfrm>
              <a:off x="1216" y="588"/>
              <a:ext cx="22" cy="402"/>
            </a:xfrm>
            <a:custGeom>
              <a:avLst/>
              <a:gdLst>
                <a:gd name="T0" fmla="*/ 0 w 43"/>
                <a:gd name="T1" fmla="*/ 0 h 803"/>
                <a:gd name="T2" fmla="*/ 2 w 43"/>
                <a:gd name="T3" fmla="*/ 84 h 803"/>
                <a:gd name="T4" fmla="*/ 9 w 43"/>
                <a:gd name="T5" fmla="*/ 168 h 803"/>
                <a:gd name="T6" fmla="*/ 16 w 43"/>
                <a:gd name="T7" fmla="*/ 252 h 803"/>
                <a:gd name="T8" fmla="*/ 25 w 43"/>
                <a:gd name="T9" fmla="*/ 337 h 803"/>
                <a:gd name="T10" fmla="*/ 33 w 43"/>
                <a:gd name="T11" fmla="*/ 422 h 803"/>
                <a:gd name="T12" fmla="*/ 39 w 43"/>
                <a:gd name="T13" fmla="*/ 506 h 803"/>
                <a:gd name="T14" fmla="*/ 43 w 43"/>
                <a:gd name="T15" fmla="*/ 590 h 803"/>
                <a:gd name="T16" fmla="*/ 42 w 43"/>
                <a:gd name="T17" fmla="*/ 675 h 803"/>
                <a:gd name="T18" fmla="*/ 38 w 43"/>
                <a:gd name="T19" fmla="*/ 691 h 803"/>
                <a:gd name="T20" fmla="*/ 35 w 43"/>
                <a:gd name="T21" fmla="*/ 707 h 803"/>
                <a:gd name="T22" fmla="*/ 34 w 43"/>
                <a:gd name="T23" fmla="*/ 725 h 803"/>
                <a:gd name="T24" fmla="*/ 33 w 43"/>
                <a:gd name="T25" fmla="*/ 742 h 803"/>
                <a:gd name="T26" fmla="*/ 31 w 43"/>
                <a:gd name="T27" fmla="*/ 760 h 803"/>
                <a:gd name="T28" fmla="*/ 27 w 43"/>
                <a:gd name="T29" fmla="*/ 776 h 803"/>
                <a:gd name="T30" fmla="*/ 19 w 43"/>
                <a:gd name="T31" fmla="*/ 791 h 803"/>
                <a:gd name="T32" fmla="*/ 8 w 43"/>
                <a:gd name="T33" fmla="*/ 803 h 803"/>
                <a:gd name="T34" fmla="*/ 13 w 43"/>
                <a:gd name="T35" fmla="*/ 605 h 803"/>
                <a:gd name="T36" fmla="*/ 12 w 43"/>
                <a:gd name="T37" fmla="*/ 404 h 803"/>
                <a:gd name="T38" fmla="*/ 6 w 43"/>
                <a:gd name="T39" fmla="*/ 201 h 803"/>
                <a:gd name="T40" fmla="*/ 0 w 43"/>
                <a:gd name="T41" fmla="*/ 0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803">
                  <a:moveTo>
                    <a:pt x="0" y="0"/>
                  </a:moveTo>
                  <a:lnTo>
                    <a:pt x="2" y="84"/>
                  </a:lnTo>
                  <a:lnTo>
                    <a:pt x="9" y="168"/>
                  </a:lnTo>
                  <a:lnTo>
                    <a:pt x="16" y="252"/>
                  </a:lnTo>
                  <a:lnTo>
                    <a:pt x="25" y="337"/>
                  </a:lnTo>
                  <a:lnTo>
                    <a:pt x="33" y="422"/>
                  </a:lnTo>
                  <a:lnTo>
                    <a:pt x="39" y="506"/>
                  </a:lnTo>
                  <a:lnTo>
                    <a:pt x="43" y="590"/>
                  </a:lnTo>
                  <a:lnTo>
                    <a:pt x="42" y="675"/>
                  </a:lnTo>
                  <a:lnTo>
                    <a:pt x="38" y="691"/>
                  </a:lnTo>
                  <a:lnTo>
                    <a:pt x="35" y="707"/>
                  </a:lnTo>
                  <a:lnTo>
                    <a:pt x="34" y="725"/>
                  </a:lnTo>
                  <a:lnTo>
                    <a:pt x="33" y="742"/>
                  </a:lnTo>
                  <a:lnTo>
                    <a:pt x="31" y="760"/>
                  </a:lnTo>
                  <a:lnTo>
                    <a:pt x="27" y="776"/>
                  </a:lnTo>
                  <a:lnTo>
                    <a:pt x="19" y="791"/>
                  </a:lnTo>
                  <a:lnTo>
                    <a:pt x="8" y="803"/>
                  </a:lnTo>
                  <a:lnTo>
                    <a:pt x="13" y="605"/>
                  </a:lnTo>
                  <a:lnTo>
                    <a:pt x="12" y="404"/>
                  </a:lnTo>
                  <a:lnTo>
                    <a:pt x="6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3" name="Freeform 47"/>
            <p:cNvSpPr>
              <a:spLocks/>
            </p:cNvSpPr>
            <p:nvPr/>
          </p:nvSpPr>
          <p:spPr bwMode="auto">
            <a:xfrm>
              <a:off x="1221" y="340"/>
              <a:ext cx="67" cy="503"/>
            </a:xfrm>
            <a:custGeom>
              <a:avLst/>
              <a:gdLst>
                <a:gd name="T0" fmla="*/ 3 w 135"/>
                <a:gd name="T1" fmla="*/ 138 h 1005"/>
                <a:gd name="T2" fmla="*/ 8 w 135"/>
                <a:gd name="T3" fmla="*/ 139 h 1005"/>
                <a:gd name="T4" fmla="*/ 13 w 135"/>
                <a:gd name="T5" fmla="*/ 140 h 1005"/>
                <a:gd name="T6" fmla="*/ 18 w 135"/>
                <a:gd name="T7" fmla="*/ 140 h 1005"/>
                <a:gd name="T8" fmla="*/ 23 w 135"/>
                <a:gd name="T9" fmla="*/ 141 h 1005"/>
                <a:gd name="T10" fmla="*/ 29 w 135"/>
                <a:gd name="T11" fmla="*/ 140 h 1005"/>
                <a:gd name="T12" fmla="*/ 34 w 135"/>
                <a:gd name="T13" fmla="*/ 139 h 1005"/>
                <a:gd name="T14" fmla="*/ 39 w 135"/>
                <a:gd name="T15" fmla="*/ 138 h 1005"/>
                <a:gd name="T16" fmla="*/ 43 w 135"/>
                <a:gd name="T17" fmla="*/ 134 h 1005"/>
                <a:gd name="T18" fmla="*/ 52 w 135"/>
                <a:gd name="T19" fmla="*/ 122 h 1005"/>
                <a:gd name="T20" fmla="*/ 59 w 135"/>
                <a:gd name="T21" fmla="*/ 106 h 1005"/>
                <a:gd name="T22" fmla="*/ 59 w 135"/>
                <a:gd name="T23" fmla="*/ 89 h 1005"/>
                <a:gd name="T24" fmla="*/ 53 w 135"/>
                <a:gd name="T25" fmla="*/ 73 h 1005"/>
                <a:gd name="T26" fmla="*/ 46 w 135"/>
                <a:gd name="T27" fmla="*/ 62 h 1005"/>
                <a:gd name="T28" fmla="*/ 41 w 135"/>
                <a:gd name="T29" fmla="*/ 49 h 1005"/>
                <a:gd name="T30" fmla="*/ 36 w 135"/>
                <a:gd name="T31" fmla="*/ 36 h 1005"/>
                <a:gd name="T32" fmla="*/ 25 w 135"/>
                <a:gd name="T33" fmla="*/ 26 h 1005"/>
                <a:gd name="T34" fmla="*/ 28 w 135"/>
                <a:gd name="T35" fmla="*/ 18 h 1005"/>
                <a:gd name="T36" fmla="*/ 32 w 135"/>
                <a:gd name="T37" fmla="*/ 11 h 1005"/>
                <a:gd name="T38" fmla="*/ 38 w 135"/>
                <a:gd name="T39" fmla="*/ 5 h 1005"/>
                <a:gd name="T40" fmla="*/ 45 w 135"/>
                <a:gd name="T41" fmla="*/ 1 h 1005"/>
                <a:gd name="T42" fmla="*/ 52 w 135"/>
                <a:gd name="T43" fmla="*/ 0 h 1005"/>
                <a:gd name="T44" fmla="*/ 58 w 135"/>
                <a:gd name="T45" fmla="*/ 0 h 1005"/>
                <a:gd name="T46" fmla="*/ 62 w 135"/>
                <a:gd name="T47" fmla="*/ 1 h 1005"/>
                <a:gd name="T48" fmla="*/ 68 w 135"/>
                <a:gd name="T49" fmla="*/ 3 h 1005"/>
                <a:gd name="T50" fmla="*/ 72 w 135"/>
                <a:gd name="T51" fmla="*/ 7 h 1005"/>
                <a:gd name="T52" fmla="*/ 77 w 135"/>
                <a:gd name="T53" fmla="*/ 10 h 1005"/>
                <a:gd name="T54" fmla="*/ 82 w 135"/>
                <a:gd name="T55" fmla="*/ 13 h 1005"/>
                <a:gd name="T56" fmla="*/ 86 w 135"/>
                <a:gd name="T57" fmla="*/ 16 h 1005"/>
                <a:gd name="T58" fmla="*/ 85 w 135"/>
                <a:gd name="T59" fmla="*/ 129 h 1005"/>
                <a:gd name="T60" fmla="*/ 83 w 135"/>
                <a:gd name="T61" fmla="*/ 245 h 1005"/>
                <a:gd name="T62" fmla="*/ 83 w 135"/>
                <a:gd name="T63" fmla="*/ 362 h 1005"/>
                <a:gd name="T64" fmla="*/ 83 w 135"/>
                <a:gd name="T65" fmla="*/ 481 h 1005"/>
                <a:gd name="T66" fmla="*/ 87 w 135"/>
                <a:gd name="T67" fmla="*/ 599 h 1005"/>
                <a:gd name="T68" fmla="*/ 97 w 135"/>
                <a:gd name="T69" fmla="*/ 716 h 1005"/>
                <a:gd name="T70" fmla="*/ 112 w 135"/>
                <a:gd name="T71" fmla="*/ 830 h 1005"/>
                <a:gd name="T72" fmla="*/ 135 w 135"/>
                <a:gd name="T73" fmla="*/ 939 h 1005"/>
                <a:gd name="T74" fmla="*/ 127 w 135"/>
                <a:gd name="T75" fmla="*/ 951 h 1005"/>
                <a:gd name="T76" fmla="*/ 116 w 135"/>
                <a:gd name="T77" fmla="*/ 961 h 1005"/>
                <a:gd name="T78" fmla="*/ 106 w 135"/>
                <a:gd name="T79" fmla="*/ 971 h 1005"/>
                <a:gd name="T80" fmla="*/ 93 w 135"/>
                <a:gd name="T81" fmla="*/ 979 h 1005"/>
                <a:gd name="T82" fmla="*/ 82 w 135"/>
                <a:gd name="T83" fmla="*/ 986 h 1005"/>
                <a:gd name="T84" fmla="*/ 68 w 135"/>
                <a:gd name="T85" fmla="*/ 993 h 1005"/>
                <a:gd name="T86" fmla="*/ 55 w 135"/>
                <a:gd name="T87" fmla="*/ 999 h 1005"/>
                <a:gd name="T88" fmla="*/ 41 w 135"/>
                <a:gd name="T89" fmla="*/ 1005 h 1005"/>
                <a:gd name="T90" fmla="*/ 34 w 135"/>
                <a:gd name="T91" fmla="*/ 896 h 1005"/>
                <a:gd name="T92" fmla="*/ 26 w 135"/>
                <a:gd name="T93" fmla="*/ 788 h 1005"/>
                <a:gd name="T94" fmla="*/ 17 w 135"/>
                <a:gd name="T95" fmla="*/ 680 h 1005"/>
                <a:gd name="T96" fmla="*/ 10 w 135"/>
                <a:gd name="T97" fmla="*/ 572 h 1005"/>
                <a:gd name="T98" fmla="*/ 3 w 135"/>
                <a:gd name="T99" fmla="*/ 464 h 1005"/>
                <a:gd name="T100" fmla="*/ 0 w 135"/>
                <a:gd name="T101" fmla="*/ 355 h 1005"/>
                <a:gd name="T102" fmla="*/ 0 w 135"/>
                <a:gd name="T103" fmla="*/ 247 h 1005"/>
                <a:gd name="T104" fmla="*/ 3 w 135"/>
                <a:gd name="T105" fmla="*/ 13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005">
                  <a:moveTo>
                    <a:pt x="3" y="138"/>
                  </a:moveTo>
                  <a:lnTo>
                    <a:pt x="8" y="139"/>
                  </a:lnTo>
                  <a:lnTo>
                    <a:pt x="13" y="140"/>
                  </a:lnTo>
                  <a:lnTo>
                    <a:pt x="18" y="140"/>
                  </a:lnTo>
                  <a:lnTo>
                    <a:pt x="23" y="141"/>
                  </a:lnTo>
                  <a:lnTo>
                    <a:pt x="29" y="140"/>
                  </a:lnTo>
                  <a:lnTo>
                    <a:pt x="34" y="139"/>
                  </a:lnTo>
                  <a:lnTo>
                    <a:pt x="39" y="138"/>
                  </a:lnTo>
                  <a:lnTo>
                    <a:pt x="43" y="134"/>
                  </a:lnTo>
                  <a:lnTo>
                    <a:pt x="52" y="122"/>
                  </a:lnTo>
                  <a:lnTo>
                    <a:pt x="59" y="106"/>
                  </a:lnTo>
                  <a:lnTo>
                    <a:pt x="59" y="89"/>
                  </a:lnTo>
                  <a:lnTo>
                    <a:pt x="53" y="73"/>
                  </a:lnTo>
                  <a:lnTo>
                    <a:pt x="46" y="62"/>
                  </a:lnTo>
                  <a:lnTo>
                    <a:pt x="41" y="49"/>
                  </a:lnTo>
                  <a:lnTo>
                    <a:pt x="36" y="36"/>
                  </a:lnTo>
                  <a:lnTo>
                    <a:pt x="25" y="26"/>
                  </a:lnTo>
                  <a:lnTo>
                    <a:pt x="28" y="18"/>
                  </a:lnTo>
                  <a:lnTo>
                    <a:pt x="32" y="11"/>
                  </a:lnTo>
                  <a:lnTo>
                    <a:pt x="38" y="5"/>
                  </a:lnTo>
                  <a:lnTo>
                    <a:pt x="45" y="1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2" y="1"/>
                  </a:lnTo>
                  <a:lnTo>
                    <a:pt x="68" y="3"/>
                  </a:lnTo>
                  <a:lnTo>
                    <a:pt x="72" y="7"/>
                  </a:lnTo>
                  <a:lnTo>
                    <a:pt x="77" y="10"/>
                  </a:lnTo>
                  <a:lnTo>
                    <a:pt x="82" y="13"/>
                  </a:lnTo>
                  <a:lnTo>
                    <a:pt x="86" y="16"/>
                  </a:lnTo>
                  <a:lnTo>
                    <a:pt x="85" y="129"/>
                  </a:lnTo>
                  <a:lnTo>
                    <a:pt x="83" y="245"/>
                  </a:lnTo>
                  <a:lnTo>
                    <a:pt x="83" y="362"/>
                  </a:lnTo>
                  <a:lnTo>
                    <a:pt x="83" y="481"/>
                  </a:lnTo>
                  <a:lnTo>
                    <a:pt x="87" y="599"/>
                  </a:lnTo>
                  <a:lnTo>
                    <a:pt x="97" y="716"/>
                  </a:lnTo>
                  <a:lnTo>
                    <a:pt x="112" y="830"/>
                  </a:lnTo>
                  <a:lnTo>
                    <a:pt x="135" y="939"/>
                  </a:lnTo>
                  <a:lnTo>
                    <a:pt x="127" y="951"/>
                  </a:lnTo>
                  <a:lnTo>
                    <a:pt x="116" y="961"/>
                  </a:lnTo>
                  <a:lnTo>
                    <a:pt x="106" y="971"/>
                  </a:lnTo>
                  <a:lnTo>
                    <a:pt x="93" y="979"/>
                  </a:lnTo>
                  <a:lnTo>
                    <a:pt x="82" y="986"/>
                  </a:lnTo>
                  <a:lnTo>
                    <a:pt x="68" y="993"/>
                  </a:lnTo>
                  <a:lnTo>
                    <a:pt x="55" y="999"/>
                  </a:lnTo>
                  <a:lnTo>
                    <a:pt x="41" y="1005"/>
                  </a:lnTo>
                  <a:lnTo>
                    <a:pt x="34" y="896"/>
                  </a:lnTo>
                  <a:lnTo>
                    <a:pt x="26" y="788"/>
                  </a:lnTo>
                  <a:lnTo>
                    <a:pt x="17" y="680"/>
                  </a:lnTo>
                  <a:lnTo>
                    <a:pt x="10" y="572"/>
                  </a:lnTo>
                  <a:lnTo>
                    <a:pt x="3" y="464"/>
                  </a:lnTo>
                  <a:lnTo>
                    <a:pt x="0" y="355"/>
                  </a:lnTo>
                  <a:lnTo>
                    <a:pt x="0" y="247"/>
                  </a:lnTo>
                  <a:lnTo>
                    <a:pt x="3" y="13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64" name="Freeform 48"/>
            <p:cNvSpPr>
              <a:spLocks/>
            </p:cNvSpPr>
            <p:nvPr/>
          </p:nvSpPr>
          <p:spPr bwMode="auto">
            <a:xfrm>
              <a:off x="1226" y="380"/>
              <a:ext cx="12" cy="16"/>
            </a:xfrm>
            <a:custGeom>
              <a:avLst/>
              <a:gdLst>
                <a:gd name="T0" fmla="*/ 9 w 24"/>
                <a:gd name="T1" fmla="*/ 1 h 32"/>
                <a:gd name="T2" fmla="*/ 15 w 24"/>
                <a:gd name="T3" fmla="*/ 0 h 32"/>
                <a:gd name="T4" fmla="*/ 20 w 24"/>
                <a:gd name="T5" fmla="*/ 3 h 32"/>
                <a:gd name="T6" fmla="*/ 22 w 24"/>
                <a:gd name="T7" fmla="*/ 8 h 32"/>
                <a:gd name="T8" fmla="*/ 24 w 24"/>
                <a:gd name="T9" fmla="*/ 13 h 32"/>
                <a:gd name="T10" fmla="*/ 23 w 24"/>
                <a:gd name="T11" fmla="*/ 18 h 32"/>
                <a:gd name="T12" fmla="*/ 22 w 24"/>
                <a:gd name="T13" fmla="*/ 24 h 32"/>
                <a:gd name="T14" fmla="*/ 19 w 24"/>
                <a:gd name="T15" fmla="*/ 29 h 32"/>
                <a:gd name="T16" fmla="*/ 14 w 24"/>
                <a:gd name="T17" fmla="*/ 32 h 32"/>
                <a:gd name="T18" fmla="*/ 0 w 24"/>
                <a:gd name="T19" fmla="*/ 32 h 32"/>
                <a:gd name="T20" fmla="*/ 1 w 24"/>
                <a:gd name="T21" fmla="*/ 24 h 32"/>
                <a:gd name="T22" fmla="*/ 4 w 24"/>
                <a:gd name="T23" fmla="*/ 16 h 32"/>
                <a:gd name="T24" fmla="*/ 6 w 24"/>
                <a:gd name="T25" fmla="*/ 8 h 32"/>
                <a:gd name="T26" fmla="*/ 9 w 24"/>
                <a:gd name="T2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2">
                  <a:moveTo>
                    <a:pt x="9" y="1"/>
                  </a:moveTo>
                  <a:lnTo>
                    <a:pt x="15" y="0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4" y="13"/>
                  </a:lnTo>
                  <a:lnTo>
                    <a:pt x="23" y="18"/>
                  </a:lnTo>
                  <a:lnTo>
                    <a:pt x="22" y="24"/>
                  </a:lnTo>
                  <a:lnTo>
                    <a:pt x="19" y="29"/>
                  </a:lnTo>
                  <a:lnTo>
                    <a:pt x="14" y="32"/>
                  </a:lnTo>
                  <a:lnTo>
                    <a:pt x="0" y="32"/>
                  </a:lnTo>
                  <a:lnTo>
                    <a:pt x="1" y="24"/>
                  </a:lnTo>
                  <a:lnTo>
                    <a:pt x="4" y="16"/>
                  </a:lnTo>
                  <a:lnTo>
                    <a:pt x="6" y="8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9E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252413" y="646113"/>
            <a:ext cx="549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ja-JP" altLang="en-US"/>
              <a:t>本日の狂言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711200"/>
          </a:xfrm>
        </p:spPr>
        <p:txBody>
          <a:bodyPr/>
          <a:lstStyle/>
          <a:p>
            <a:r>
              <a:rPr lang="ja-JP" altLang="en-US" sz="2800">
                <a:solidFill>
                  <a:srgbClr val="2D5902"/>
                </a:solidFill>
              </a:rPr>
              <a:t>システムにおけるスモールワールド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500563" y="2851150"/>
            <a:ext cx="1295400" cy="792163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800"/>
              <a:t>サブルー</a:t>
            </a:r>
          </a:p>
          <a:p>
            <a:pPr algn="ctr"/>
            <a:r>
              <a:rPr lang="ja-JP" altLang="en-US" sz="1800"/>
              <a:t>チン</a:t>
            </a:r>
            <a:r>
              <a:rPr lang="en-US" altLang="ja-JP" sz="1800"/>
              <a:t>A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331913" y="1268413"/>
            <a:ext cx="1295400" cy="792162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800"/>
              <a:t>モジュール</a:t>
            </a:r>
          </a:p>
          <a:p>
            <a:pPr algn="ctr"/>
            <a:r>
              <a:rPr lang="ja-JP" altLang="en-US" sz="1800"/>
              <a:t>Ａ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908175" y="3787775"/>
            <a:ext cx="1081088" cy="8636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800"/>
              <a:t>ファイル</a:t>
            </a:r>
            <a:r>
              <a:rPr lang="en-US" altLang="ja-JP" sz="1800"/>
              <a:t>A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804025" y="1195388"/>
            <a:ext cx="1295400" cy="1512887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データ</a:t>
            </a:r>
          </a:p>
          <a:p>
            <a:pPr algn="ctr"/>
            <a:r>
              <a:rPr lang="ja-JP" altLang="en-US"/>
              <a:t>ベースＡ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5219700" y="3859213"/>
            <a:ext cx="1295400" cy="792162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800"/>
              <a:t>サブルー</a:t>
            </a:r>
          </a:p>
          <a:p>
            <a:pPr algn="ctr"/>
            <a:r>
              <a:rPr lang="ja-JP" altLang="en-US" sz="1800"/>
              <a:t>チンＢ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2771775" y="2492375"/>
            <a:ext cx="1295400" cy="792163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800"/>
              <a:t>サブルー</a:t>
            </a:r>
          </a:p>
          <a:p>
            <a:pPr algn="ctr"/>
            <a:r>
              <a:rPr lang="ja-JP" altLang="en-US" sz="1800"/>
              <a:t>チンＣ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2627313" y="198755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0255" name="AutoShape 15"/>
          <p:cNvCxnSpPr>
            <a:cxnSpLocks noChangeShapeType="1"/>
            <a:stCxn id="10248" idx="2"/>
            <a:endCxn id="10250" idx="0"/>
          </p:cNvCxnSpPr>
          <p:nvPr/>
        </p:nvCxnSpPr>
        <p:spPr bwMode="auto">
          <a:xfrm>
            <a:off x="1979613" y="2060575"/>
            <a:ext cx="469900" cy="172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6" name="AutoShape 16"/>
          <p:cNvCxnSpPr>
            <a:cxnSpLocks noChangeShapeType="1"/>
            <a:stCxn id="10253" idx="3"/>
          </p:cNvCxnSpPr>
          <p:nvPr/>
        </p:nvCxnSpPr>
        <p:spPr bwMode="auto">
          <a:xfrm flipV="1">
            <a:off x="4067175" y="1987550"/>
            <a:ext cx="2665413" cy="901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7" name="AutoShape 17"/>
          <p:cNvCxnSpPr>
            <a:cxnSpLocks noChangeShapeType="1"/>
            <a:endCxn id="10248" idx="3"/>
          </p:cNvCxnSpPr>
          <p:nvPr/>
        </p:nvCxnSpPr>
        <p:spPr bwMode="auto">
          <a:xfrm flipH="1" flipV="1">
            <a:off x="2627313" y="1665288"/>
            <a:ext cx="2736850" cy="1114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8" name="AutoShape 18"/>
          <p:cNvCxnSpPr>
            <a:cxnSpLocks noChangeShapeType="1"/>
            <a:stCxn id="10252" idx="0"/>
            <a:endCxn id="10252" idx="0"/>
          </p:cNvCxnSpPr>
          <p:nvPr/>
        </p:nvCxnSpPr>
        <p:spPr bwMode="auto">
          <a:xfrm>
            <a:off x="5867400" y="38592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9" name="AutoShape 19"/>
          <p:cNvCxnSpPr>
            <a:cxnSpLocks noChangeShapeType="1"/>
          </p:cNvCxnSpPr>
          <p:nvPr/>
        </p:nvCxnSpPr>
        <p:spPr bwMode="auto">
          <a:xfrm flipH="1" flipV="1">
            <a:off x="5795963" y="3284538"/>
            <a:ext cx="576262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0" name="AutoShape 20"/>
          <p:cNvCxnSpPr>
            <a:cxnSpLocks noChangeShapeType="1"/>
            <a:stCxn id="10252" idx="1"/>
            <a:endCxn id="10253" idx="2"/>
          </p:cNvCxnSpPr>
          <p:nvPr/>
        </p:nvCxnSpPr>
        <p:spPr bwMode="auto">
          <a:xfrm flipH="1" flipV="1">
            <a:off x="3419475" y="3284538"/>
            <a:ext cx="1800225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1" name="AutoShape 21"/>
          <p:cNvCxnSpPr>
            <a:cxnSpLocks noChangeShapeType="1"/>
            <a:stCxn id="10248" idx="3"/>
          </p:cNvCxnSpPr>
          <p:nvPr/>
        </p:nvCxnSpPr>
        <p:spPr bwMode="auto">
          <a:xfrm flipV="1">
            <a:off x="2627313" y="1627188"/>
            <a:ext cx="403383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2" name="AutoShape 22"/>
          <p:cNvCxnSpPr>
            <a:cxnSpLocks noChangeShapeType="1"/>
            <a:endCxn id="10250" idx="3"/>
          </p:cNvCxnSpPr>
          <p:nvPr/>
        </p:nvCxnSpPr>
        <p:spPr bwMode="auto">
          <a:xfrm flipH="1">
            <a:off x="2989263" y="3355975"/>
            <a:ext cx="214312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1476375" y="5300663"/>
            <a:ext cx="6480175" cy="1296987"/>
          </a:xfrm>
          <a:prstGeom prst="horizontalScroll">
            <a:avLst>
              <a:gd name="adj" fmla="val 12500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いっけん、複雑な関係でも「また呼び」の数は</a:t>
            </a:r>
          </a:p>
          <a:p>
            <a:pPr algn="ctr"/>
            <a:r>
              <a:rPr lang="ja-JP" altLang="en-US"/>
              <a:t>そう多くない（はず）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711200"/>
          </a:xfrm>
        </p:spPr>
        <p:txBody>
          <a:bodyPr/>
          <a:lstStyle/>
          <a:p>
            <a:r>
              <a:rPr lang="ja-JP" altLang="en-US" sz="4000"/>
              <a:t>処理の規定元を</a:t>
            </a:r>
            <a:br>
              <a:rPr lang="ja-JP" altLang="en-US" sz="4000"/>
            </a:br>
            <a:r>
              <a:rPr lang="ja-JP" altLang="en-US" sz="4000"/>
              <a:t>「絵合わせ」で調べる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132762" cy="431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プログラム中の名称（シンボル）から</a:t>
            </a:r>
            <a:r>
              <a:rPr lang="ja-JP" altLang="en-US" sz="2400">
                <a:solidFill>
                  <a:srgbClr val="2D5902"/>
                </a:solidFill>
              </a:rPr>
              <a:t>あたり</a:t>
            </a:r>
            <a:r>
              <a:rPr lang="ja-JP" altLang="en-US" sz="2400"/>
              <a:t>をつける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ファイル名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コメントの記述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サブルーチン名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変数名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同じシンボル（変数名など）を探す（同じシンボルでプログラム間の関連付けを行うことがある）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サブルーチン呼び出しをチェックする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呼び出し先の仕様を変数の順序をチェック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呼び出し元の変数名を上記の順番を元に確認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以下、必要なだけ繰り返す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23850" y="5589588"/>
            <a:ext cx="8135938" cy="1008062"/>
          </a:xfrm>
          <a:prstGeom prst="horizontalScroll">
            <a:avLst>
              <a:gd name="adj" fmla="val 12500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/>
              <a:t>時間をかければ解ける</a:t>
            </a:r>
            <a:r>
              <a:rPr lang="ja-JP" altLang="en-US">
                <a:solidFill>
                  <a:srgbClr val="2D5902"/>
                </a:solidFill>
              </a:rPr>
              <a:t>絵合わせパズル</a:t>
            </a:r>
            <a:r>
              <a:rPr lang="ja-JP" altLang="en-US" sz="2000"/>
              <a:t>になっていることが多い</a:t>
            </a:r>
          </a:p>
          <a:p>
            <a:pPr algn="ctr"/>
            <a:r>
              <a:rPr lang="ja-JP" altLang="en-US" sz="2000"/>
              <a:t>（できない場合は、プログラムを書いた人のセンスに疑問が</a:t>
            </a:r>
            <a:r>
              <a:rPr lang="en-US" altLang="ja-JP" sz="2000"/>
              <a:t>…</a:t>
            </a:r>
            <a:r>
              <a:rPr lang="ja-JP" altLang="en-US" sz="200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b="1"/>
              <a:t>XML</a:t>
            </a:r>
            <a:r>
              <a:rPr lang="ja-JP" altLang="en-US" b="1"/>
              <a:t>チャレンジ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XML</a:t>
            </a:r>
            <a:r>
              <a:rPr lang="ja-JP" altLang="en-US"/>
              <a:t>を扱うといったときには、１）</a:t>
            </a:r>
            <a:r>
              <a:rPr lang="en-US" altLang="ja-JP"/>
              <a:t>XML</a:t>
            </a:r>
            <a:r>
              <a:rPr lang="ja-JP" altLang="en-US"/>
              <a:t>の生成、２）</a:t>
            </a:r>
            <a:r>
              <a:rPr lang="en-US" altLang="ja-JP"/>
              <a:t>XML</a:t>
            </a:r>
            <a:r>
              <a:rPr lang="ja-JP" altLang="en-US"/>
              <a:t>の解析の２つがあります。</a:t>
            </a:r>
          </a:p>
          <a:p>
            <a:r>
              <a:rPr lang="ja-JP" altLang="en-US"/>
              <a:t>ここでは、</a:t>
            </a:r>
            <a:r>
              <a:rPr lang="en-US" altLang="ja-JP"/>
              <a:t>XML</a:t>
            </a:r>
            <a:r>
              <a:rPr lang="ja-JP" altLang="en-US"/>
              <a:t>の解析に絞ってチャレンジをしてみましょう。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50825" y="765175"/>
            <a:ext cx="649288" cy="2808288"/>
            <a:chOff x="1004" y="300"/>
            <a:chExt cx="293" cy="828"/>
          </a:xfrm>
        </p:grpSpPr>
        <p:sp>
          <p:nvSpPr>
            <p:cNvPr id="15365" name="Freeform 5"/>
            <p:cNvSpPr>
              <a:spLocks/>
            </p:cNvSpPr>
            <p:nvPr/>
          </p:nvSpPr>
          <p:spPr bwMode="auto">
            <a:xfrm>
              <a:off x="1004" y="300"/>
              <a:ext cx="293" cy="828"/>
            </a:xfrm>
            <a:custGeom>
              <a:avLst/>
              <a:gdLst>
                <a:gd name="T0" fmla="*/ 534 w 587"/>
                <a:gd name="T1" fmla="*/ 158 h 1657"/>
                <a:gd name="T2" fmla="*/ 502 w 587"/>
                <a:gd name="T3" fmla="*/ 40 h 1657"/>
                <a:gd name="T4" fmla="*/ 439 w 587"/>
                <a:gd name="T5" fmla="*/ 25 h 1657"/>
                <a:gd name="T6" fmla="*/ 376 w 587"/>
                <a:gd name="T7" fmla="*/ 15 h 1657"/>
                <a:gd name="T8" fmla="*/ 310 w 587"/>
                <a:gd name="T9" fmla="*/ 7 h 1657"/>
                <a:gd name="T10" fmla="*/ 244 w 587"/>
                <a:gd name="T11" fmla="*/ 2 h 1657"/>
                <a:gd name="T12" fmla="*/ 177 w 587"/>
                <a:gd name="T13" fmla="*/ 0 h 1657"/>
                <a:gd name="T14" fmla="*/ 123 w 587"/>
                <a:gd name="T15" fmla="*/ 50 h 1657"/>
                <a:gd name="T16" fmla="*/ 110 w 587"/>
                <a:gd name="T17" fmla="*/ 85 h 1657"/>
                <a:gd name="T18" fmla="*/ 83 w 587"/>
                <a:gd name="T19" fmla="*/ 107 h 1657"/>
                <a:gd name="T20" fmla="*/ 62 w 587"/>
                <a:gd name="T21" fmla="*/ 136 h 1657"/>
                <a:gd name="T22" fmla="*/ 42 w 587"/>
                <a:gd name="T23" fmla="*/ 288 h 1657"/>
                <a:gd name="T24" fmla="*/ 40 w 587"/>
                <a:gd name="T25" fmla="*/ 1019 h 1657"/>
                <a:gd name="T26" fmla="*/ 2 w 587"/>
                <a:gd name="T27" fmla="*/ 1364 h 1657"/>
                <a:gd name="T28" fmla="*/ 45 w 587"/>
                <a:gd name="T29" fmla="*/ 1386 h 1657"/>
                <a:gd name="T30" fmla="*/ 100 w 587"/>
                <a:gd name="T31" fmla="*/ 1399 h 1657"/>
                <a:gd name="T32" fmla="*/ 96 w 587"/>
                <a:gd name="T33" fmla="*/ 1456 h 1657"/>
                <a:gd name="T34" fmla="*/ 52 w 587"/>
                <a:gd name="T35" fmla="*/ 1491 h 1657"/>
                <a:gd name="T36" fmla="*/ 17 w 587"/>
                <a:gd name="T37" fmla="*/ 1530 h 1657"/>
                <a:gd name="T38" fmla="*/ 13 w 587"/>
                <a:gd name="T39" fmla="*/ 1597 h 1657"/>
                <a:gd name="T40" fmla="*/ 52 w 587"/>
                <a:gd name="T41" fmla="*/ 1604 h 1657"/>
                <a:gd name="T42" fmla="*/ 93 w 587"/>
                <a:gd name="T43" fmla="*/ 1611 h 1657"/>
                <a:gd name="T44" fmla="*/ 134 w 587"/>
                <a:gd name="T45" fmla="*/ 1618 h 1657"/>
                <a:gd name="T46" fmla="*/ 176 w 587"/>
                <a:gd name="T47" fmla="*/ 1625 h 1657"/>
                <a:gd name="T48" fmla="*/ 217 w 587"/>
                <a:gd name="T49" fmla="*/ 1631 h 1657"/>
                <a:gd name="T50" fmla="*/ 193 w 587"/>
                <a:gd name="T51" fmla="*/ 1452 h 1657"/>
                <a:gd name="T52" fmla="*/ 286 w 587"/>
                <a:gd name="T53" fmla="*/ 1431 h 1657"/>
                <a:gd name="T54" fmla="*/ 271 w 587"/>
                <a:gd name="T55" fmla="*/ 1465 h 1657"/>
                <a:gd name="T56" fmla="*/ 242 w 587"/>
                <a:gd name="T57" fmla="*/ 1635 h 1657"/>
                <a:gd name="T58" fmla="*/ 275 w 587"/>
                <a:gd name="T59" fmla="*/ 1641 h 1657"/>
                <a:gd name="T60" fmla="*/ 305 w 587"/>
                <a:gd name="T61" fmla="*/ 1645 h 1657"/>
                <a:gd name="T62" fmla="*/ 331 w 587"/>
                <a:gd name="T63" fmla="*/ 1648 h 1657"/>
                <a:gd name="T64" fmla="*/ 353 w 587"/>
                <a:gd name="T65" fmla="*/ 1656 h 1657"/>
                <a:gd name="T66" fmla="*/ 377 w 587"/>
                <a:gd name="T67" fmla="*/ 1653 h 1657"/>
                <a:gd name="T68" fmla="*/ 458 w 587"/>
                <a:gd name="T69" fmla="*/ 1501 h 1657"/>
                <a:gd name="T70" fmla="*/ 428 w 587"/>
                <a:gd name="T71" fmla="*/ 1498 h 1657"/>
                <a:gd name="T72" fmla="*/ 398 w 587"/>
                <a:gd name="T73" fmla="*/ 1489 h 1657"/>
                <a:gd name="T74" fmla="*/ 385 w 587"/>
                <a:gd name="T75" fmla="*/ 1454 h 1657"/>
                <a:gd name="T76" fmla="*/ 437 w 587"/>
                <a:gd name="T77" fmla="*/ 1402 h 1657"/>
                <a:gd name="T78" fmla="*/ 484 w 587"/>
                <a:gd name="T79" fmla="*/ 1286 h 1657"/>
                <a:gd name="T80" fmla="*/ 476 w 587"/>
                <a:gd name="T81" fmla="*/ 1148 h 1657"/>
                <a:gd name="T82" fmla="*/ 509 w 587"/>
                <a:gd name="T83" fmla="*/ 1089 h 1657"/>
                <a:gd name="T84" fmla="*/ 554 w 587"/>
                <a:gd name="T85" fmla="*/ 1062 h 1657"/>
                <a:gd name="T86" fmla="*/ 587 w 587"/>
                <a:gd name="T87" fmla="*/ 1020 h 1657"/>
                <a:gd name="T88" fmla="*/ 536 w 587"/>
                <a:gd name="T89" fmla="*/ 750 h 1657"/>
                <a:gd name="T90" fmla="*/ 533 w 587"/>
                <a:gd name="T91" fmla="*/ 465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7" h="1657">
                  <a:moveTo>
                    <a:pt x="532" y="274"/>
                  </a:moveTo>
                  <a:lnTo>
                    <a:pt x="531" y="215"/>
                  </a:lnTo>
                  <a:lnTo>
                    <a:pt x="534" y="158"/>
                  </a:lnTo>
                  <a:lnTo>
                    <a:pt x="534" y="102"/>
                  </a:lnTo>
                  <a:lnTo>
                    <a:pt x="522" y="46"/>
                  </a:lnTo>
                  <a:lnTo>
                    <a:pt x="502" y="40"/>
                  </a:lnTo>
                  <a:lnTo>
                    <a:pt x="481" y="35"/>
                  </a:lnTo>
                  <a:lnTo>
                    <a:pt x="460" y="30"/>
                  </a:lnTo>
                  <a:lnTo>
                    <a:pt x="439" y="25"/>
                  </a:lnTo>
                  <a:lnTo>
                    <a:pt x="419" y="22"/>
                  </a:lnTo>
                  <a:lnTo>
                    <a:pt x="397" y="18"/>
                  </a:lnTo>
                  <a:lnTo>
                    <a:pt x="376" y="15"/>
                  </a:lnTo>
                  <a:lnTo>
                    <a:pt x="354" y="12"/>
                  </a:lnTo>
                  <a:lnTo>
                    <a:pt x="332" y="9"/>
                  </a:lnTo>
                  <a:lnTo>
                    <a:pt x="310" y="7"/>
                  </a:lnTo>
                  <a:lnTo>
                    <a:pt x="289" y="6"/>
                  </a:lnTo>
                  <a:lnTo>
                    <a:pt x="267" y="3"/>
                  </a:lnTo>
                  <a:lnTo>
                    <a:pt x="244" y="2"/>
                  </a:lnTo>
                  <a:lnTo>
                    <a:pt x="222" y="1"/>
                  </a:lnTo>
                  <a:lnTo>
                    <a:pt x="199" y="0"/>
                  </a:lnTo>
                  <a:lnTo>
                    <a:pt x="177" y="0"/>
                  </a:lnTo>
                  <a:lnTo>
                    <a:pt x="136" y="21"/>
                  </a:lnTo>
                  <a:lnTo>
                    <a:pt x="127" y="35"/>
                  </a:lnTo>
                  <a:lnTo>
                    <a:pt x="123" y="50"/>
                  </a:lnTo>
                  <a:lnTo>
                    <a:pt x="120" y="64"/>
                  </a:lnTo>
                  <a:lnTo>
                    <a:pt x="121" y="82"/>
                  </a:lnTo>
                  <a:lnTo>
                    <a:pt x="110" y="85"/>
                  </a:lnTo>
                  <a:lnTo>
                    <a:pt x="101" y="91"/>
                  </a:lnTo>
                  <a:lnTo>
                    <a:pt x="91" y="98"/>
                  </a:lnTo>
                  <a:lnTo>
                    <a:pt x="83" y="107"/>
                  </a:lnTo>
                  <a:lnTo>
                    <a:pt x="75" y="116"/>
                  </a:lnTo>
                  <a:lnTo>
                    <a:pt x="68" y="127"/>
                  </a:lnTo>
                  <a:lnTo>
                    <a:pt x="62" y="136"/>
                  </a:lnTo>
                  <a:lnTo>
                    <a:pt x="55" y="145"/>
                  </a:lnTo>
                  <a:lnTo>
                    <a:pt x="44" y="214"/>
                  </a:lnTo>
                  <a:lnTo>
                    <a:pt x="42" y="288"/>
                  </a:lnTo>
                  <a:lnTo>
                    <a:pt x="42" y="362"/>
                  </a:lnTo>
                  <a:lnTo>
                    <a:pt x="41" y="435"/>
                  </a:lnTo>
                  <a:lnTo>
                    <a:pt x="40" y="1019"/>
                  </a:lnTo>
                  <a:lnTo>
                    <a:pt x="10" y="1328"/>
                  </a:lnTo>
                  <a:lnTo>
                    <a:pt x="0" y="1349"/>
                  </a:lnTo>
                  <a:lnTo>
                    <a:pt x="2" y="1364"/>
                  </a:lnTo>
                  <a:lnTo>
                    <a:pt x="11" y="1375"/>
                  </a:lnTo>
                  <a:lnTo>
                    <a:pt x="27" y="1382"/>
                  </a:lnTo>
                  <a:lnTo>
                    <a:pt x="45" y="1386"/>
                  </a:lnTo>
                  <a:lnTo>
                    <a:pt x="66" y="1390"/>
                  </a:lnTo>
                  <a:lnTo>
                    <a:pt x="85" y="1393"/>
                  </a:lnTo>
                  <a:lnTo>
                    <a:pt x="100" y="1399"/>
                  </a:lnTo>
                  <a:lnTo>
                    <a:pt x="105" y="1422"/>
                  </a:lnTo>
                  <a:lnTo>
                    <a:pt x="103" y="1440"/>
                  </a:lnTo>
                  <a:lnTo>
                    <a:pt x="96" y="1456"/>
                  </a:lnTo>
                  <a:lnTo>
                    <a:pt x="83" y="1469"/>
                  </a:lnTo>
                  <a:lnTo>
                    <a:pt x="68" y="1479"/>
                  </a:lnTo>
                  <a:lnTo>
                    <a:pt x="52" y="1491"/>
                  </a:lnTo>
                  <a:lnTo>
                    <a:pt x="37" y="1501"/>
                  </a:lnTo>
                  <a:lnTo>
                    <a:pt x="24" y="1513"/>
                  </a:lnTo>
                  <a:lnTo>
                    <a:pt x="17" y="1530"/>
                  </a:lnTo>
                  <a:lnTo>
                    <a:pt x="14" y="1552"/>
                  </a:lnTo>
                  <a:lnTo>
                    <a:pt x="14" y="1575"/>
                  </a:lnTo>
                  <a:lnTo>
                    <a:pt x="13" y="1597"/>
                  </a:lnTo>
                  <a:lnTo>
                    <a:pt x="26" y="1599"/>
                  </a:lnTo>
                  <a:lnTo>
                    <a:pt x="38" y="1602"/>
                  </a:lnTo>
                  <a:lnTo>
                    <a:pt x="52" y="1604"/>
                  </a:lnTo>
                  <a:lnTo>
                    <a:pt x="65" y="1606"/>
                  </a:lnTo>
                  <a:lnTo>
                    <a:pt x="79" y="1608"/>
                  </a:lnTo>
                  <a:lnTo>
                    <a:pt x="93" y="1611"/>
                  </a:lnTo>
                  <a:lnTo>
                    <a:pt x="106" y="1613"/>
                  </a:lnTo>
                  <a:lnTo>
                    <a:pt x="120" y="1615"/>
                  </a:lnTo>
                  <a:lnTo>
                    <a:pt x="134" y="1618"/>
                  </a:lnTo>
                  <a:lnTo>
                    <a:pt x="148" y="1620"/>
                  </a:lnTo>
                  <a:lnTo>
                    <a:pt x="162" y="1622"/>
                  </a:lnTo>
                  <a:lnTo>
                    <a:pt x="176" y="1625"/>
                  </a:lnTo>
                  <a:lnTo>
                    <a:pt x="189" y="1627"/>
                  </a:lnTo>
                  <a:lnTo>
                    <a:pt x="203" y="1629"/>
                  </a:lnTo>
                  <a:lnTo>
                    <a:pt x="217" y="1631"/>
                  </a:lnTo>
                  <a:lnTo>
                    <a:pt x="231" y="1634"/>
                  </a:lnTo>
                  <a:lnTo>
                    <a:pt x="239" y="1459"/>
                  </a:lnTo>
                  <a:lnTo>
                    <a:pt x="193" y="1452"/>
                  </a:lnTo>
                  <a:lnTo>
                    <a:pt x="198" y="1409"/>
                  </a:lnTo>
                  <a:lnTo>
                    <a:pt x="284" y="1418"/>
                  </a:lnTo>
                  <a:lnTo>
                    <a:pt x="286" y="1431"/>
                  </a:lnTo>
                  <a:lnTo>
                    <a:pt x="286" y="1446"/>
                  </a:lnTo>
                  <a:lnTo>
                    <a:pt x="283" y="1459"/>
                  </a:lnTo>
                  <a:lnTo>
                    <a:pt x="271" y="1465"/>
                  </a:lnTo>
                  <a:lnTo>
                    <a:pt x="239" y="1459"/>
                  </a:lnTo>
                  <a:lnTo>
                    <a:pt x="231" y="1634"/>
                  </a:lnTo>
                  <a:lnTo>
                    <a:pt x="242" y="1635"/>
                  </a:lnTo>
                  <a:lnTo>
                    <a:pt x="253" y="1637"/>
                  </a:lnTo>
                  <a:lnTo>
                    <a:pt x="263" y="1638"/>
                  </a:lnTo>
                  <a:lnTo>
                    <a:pt x="275" y="1641"/>
                  </a:lnTo>
                  <a:lnTo>
                    <a:pt x="285" y="1642"/>
                  </a:lnTo>
                  <a:lnTo>
                    <a:pt x="295" y="1644"/>
                  </a:lnTo>
                  <a:lnTo>
                    <a:pt x="305" y="1645"/>
                  </a:lnTo>
                  <a:lnTo>
                    <a:pt x="315" y="1646"/>
                  </a:lnTo>
                  <a:lnTo>
                    <a:pt x="323" y="1646"/>
                  </a:lnTo>
                  <a:lnTo>
                    <a:pt x="331" y="1648"/>
                  </a:lnTo>
                  <a:lnTo>
                    <a:pt x="338" y="1650"/>
                  </a:lnTo>
                  <a:lnTo>
                    <a:pt x="345" y="1653"/>
                  </a:lnTo>
                  <a:lnTo>
                    <a:pt x="353" y="1656"/>
                  </a:lnTo>
                  <a:lnTo>
                    <a:pt x="360" y="1657"/>
                  </a:lnTo>
                  <a:lnTo>
                    <a:pt x="368" y="1657"/>
                  </a:lnTo>
                  <a:lnTo>
                    <a:pt x="377" y="1653"/>
                  </a:lnTo>
                  <a:lnTo>
                    <a:pt x="464" y="1580"/>
                  </a:lnTo>
                  <a:lnTo>
                    <a:pt x="467" y="1503"/>
                  </a:lnTo>
                  <a:lnTo>
                    <a:pt x="458" y="1501"/>
                  </a:lnTo>
                  <a:lnTo>
                    <a:pt x="448" y="1500"/>
                  </a:lnTo>
                  <a:lnTo>
                    <a:pt x="438" y="1499"/>
                  </a:lnTo>
                  <a:lnTo>
                    <a:pt x="428" y="1498"/>
                  </a:lnTo>
                  <a:lnTo>
                    <a:pt x="418" y="1496"/>
                  </a:lnTo>
                  <a:lnTo>
                    <a:pt x="408" y="1493"/>
                  </a:lnTo>
                  <a:lnTo>
                    <a:pt x="398" y="1489"/>
                  </a:lnTo>
                  <a:lnTo>
                    <a:pt x="390" y="1484"/>
                  </a:lnTo>
                  <a:lnTo>
                    <a:pt x="388" y="1469"/>
                  </a:lnTo>
                  <a:lnTo>
                    <a:pt x="385" y="1454"/>
                  </a:lnTo>
                  <a:lnTo>
                    <a:pt x="388" y="1440"/>
                  </a:lnTo>
                  <a:lnTo>
                    <a:pt x="397" y="1430"/>
                  </a:lnTo>
                  <a:lnTo>
                    <a:pt x="437" y="1402"/>
                  </a:lnTo>
                  <a:lnTo>
                    <a:pt x="464" y="1369"/>
                  </a:lnTo>
                  <a:lnTo>
                    <a:pt x="479" y="1330"/>
                  </a:lnTo>
                  <a:lnTo>
                    <a:pt x="484" y="1286"/>
                  </a:lnTo>
                  <a:lnTo>
                    <a:pt x="484" y="1241"/>
                  </a:lnTo>
                  <a:lnTo>
                    <a:pt x="481" y="1194"/>
                  </a:lnTo>
                  <a:lnTo>
                    <a:pt x="476" y="1148"/>
                  </a:lnTo>
                  <a:lnTo>
                    <a:pt x="475" y="1102"/>
                  </a:lnTo>
                  <a:lnTo>
                    <a:pt x="491" y="1096"/>
                  </a:lnTo>
                  <a:lnTo>
                    <a:pt x="509" y="1089"/>
                  </a:lnTo>
                  <a:lnTo>
                    <a:pt x="525" y="1081"/>
                  </a:lnTo>
                  <a:lnTo>
                    <a:pt x="540" y="1072"/>
                  </a:lnTo>
                  <a:lnTo>
                    <a:pt x="554" y="1062"/>
                  </a:lnTo>
                  <a:lnTo>
                    <a:pt x="567" y="1049"/>
                  </a:lnTo>
                  <a:lnTo>
                    <a:pt x="578" y="1035"/>
                  </a:lnTo>
                  <a:lnTo>
                    <a:pt x="587" y="1020"/>
                  </a:lnTo>
                  <a:lnTo>
                    <a:pt x="562" y="933"/>
                  </a:lnTo>
                  <a:lnTo>
                    <a:pt x="546" y="842"/>
                  </a:lnTo>
                  <a:lnTo>
                    <a:pt x="536" y="750"/>
                  </a:lnTo>
                  <a:lnTo>
                    <a:pt x="532" y="655"/>
                  </a:lnTo>
                  <a:lnTo>
                    <a:pt x="532" y="561"/>
                  </a:lnTo>
                  <a:lnTo>
                    <a:pt x="533" y="465"/>
                  </a:lnTo>
                  <a:lnTo>
                    <a:pt x="533" y="370"/>
                  </a:lnTo>
                  <a:lnTo>
                    <a:pt x="532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auto">
            <a:xfrm>
              <a:off x="1016" y="348"/>
              <a:ext cx="208" cy="655"/>
            </a:xfrm>
            <a:custGeom>
              <a:avLst/>
              <a:gdLst>
                <a:gd name="T0" fmla="*/ 40 w 417"/>
                <a:gd name="T1" fmla="*/ 96 h 1310"/>
                <a:gd name="T2" fmla="*/ 49 w 417"/>
                <a:gd name="T3" fmla="*/ 66 h 1310"/>
                <a:gd name="T4" fmla="*/ 63 w 417"/>
                <a:gd name="T5" fmla="*/ 38 h 1310"/>
                <a:gd name="T6" fmla="*/ 85 w 417"/>
                <a:gd name="T7" fmla="*/ 15 h 1310"/>
                <a:gd name="T8" fmla="*/ 107 w 417"/>
                <a:gd name="T9" fmla="*/ 9 h 1310"/>
                <a:gd name="T10" fmla="*/ 122 w 417"/>
                <a:gd name="T11" fmla="*/ 1 h 1310"/>
                <a:gd name="T12" fmla="*/ 149 w 417"/>
                <a:gd name="T13" fmla="*/ 1 h 1310"/>
                <a:gd name="T14" fmla="*/ 186 w 417"/>
                <a:gd name="T15" fmla="*/ 3 h 1310"/>
                <a:gd name="T16" fmla="*/ 222 w 417"/>
                <a:gd name="T17" fmla="*/ 5 h 1310"/>
                <a:gd name="T18" fmla="*/ 259 w 417"/>
                <a:gd name="T19" fmla="*/ 8 h 1310"/>
                <a:gd name="T20" fmla="*/ 296 w 417"/>
                <a:gd name="T21" fmla="*/ 11 h 1310"/>
                <a:gd name="T22" fmla="*/ 332 w 417"/>
                <a:gd name="T23" fmla="*/ 15 h 1310"/>
                <a:gd name="T24" fmla="*/ 366 w 417"/>
                <a:gd name="T25" fmla="*/ 18 h 1310"/>
                <a:gd name="T26" fmla="*/ 401 w 417"/>
                <a:gd name="T27" fmla="*/ 23 h 1310"/>
                <a:gd name="T28" fmla="*/ 401 w 417"/>
                <a:gd name="T29" fmla="*/ 49 h 1310"/>
                <a:gd name="T30" fmla="*/ 382 w 417"/>
                <a:gd name="T31" fmla="*/ 102 h 1310"/>
                <a:gd name="T32" fmla="*/ 375 w 417"/>
                <a:gd name="T33" fmla="*/ 161 h 1310"/>
                <a:gd name="T34" fmla="*/ 374 w 417"/>
                <a:gd name="T35" fmla="*/ 222 h 1310"/>
                <a:gd name="T36" fmla="*/ 372 w 417"/>
                <a:gd name="T37" fmla="*/ 384 h 1310"/>
                <a:gd name="T38" fmla="*/ 381 w 417"/>
                <a:gd name="T39" fmla="*/ 644 h 1310"/>
                <a:gd name="T40" fmla="*/ 393 w 417"/>
                <a:gd name="T41" fmla="*/ 903 h 1310"/>
                <a:gd name="T42" fmla="*/ 391 w 417"/>
                <a:gd name="T43" fmla="*/ 1166 h 1310"/>
                <a:gd name="T44" fmla="*/ 361 w 417"/>
                <a:gd name="T45" fmla="*/ 1307 h 1310"/>
                <a:gd name="T46" fmla="*/ 319 w 417"/>
                <a:gd name="T47" fmla="*/ 1309 h 1310"/>
                <a:gd name="T48" fmla="*/ 274 w 417"/>
                <a:gd name="T49" fmla="*/ 1301 h 1310"/>
                <a:gd name="T50" fmla="*/ 229 w 417"/>
                <a:gd name="T51" fmla="*/ 1294 h 1310"/>
                <a:gd name="T52" fmla="*/ 194 w 417"/>
                <a:gd name="T53" fmla="*/ 1294 h 1310"/>
                <a:gd name="T54" fmla="*/ 168 w 417"/>
                <a:gd name="T55" fmla="*/ 1291 h 1310"/>
                <a:gd name="T56" fmla="*/ 143 w 417"/>
                <a:gd name="T57" fmla="*/ 1289 h 1310"/>
                <a:gd name="T58" fmla="*/ 117 w 417"/>
                <a:gd name="T59" fmla="*/ 1286 h 1310"/>
                <a:gd name="T60" fmla="*/ 92 w 417"/>
                <a:gd name="T61" fmla="*/ 1282 h 1310"/>
                <a:gd name="T62" fmla="*/ 65 w 417"/>
                <a:gd name="T63" fmla="*/ 1278 h 1310"/>
                <a:gd name="T64" fmla="*/ 40 w 417"/>
                <a:gd name="T65" fmla="*/ 1272 h 1310"/>
                <a:gd name="T66" fmla="*/ 13 w 417"/>
                <a:gd name="T67" fmla="*/ 1266 h 1310"/>
                <a:gd name="T68" fmla="*/ 19 w 417"/>
                <a:gd name="T69" fmla="*/ 1122 h 1310"/>
                <a:gd name="T70" fmla="*/ 38 w 417"/>
                <a:gd name="T71" fmla="*/ 839 h 1310"/>
                <a:gd name="T72" fmla="*/ 41 w 417"/>
                <a:gd name="T73" fmla="*/ 552 h 1310"/>
                <a:gd name="T74" fmla="*/ 39 w 417"/>
                <a:gd name="T75" fmla="*/ 261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7" h="1310">
                  <a:moveTo>
                    <a:pt x="39" y="112"/>
                  </a:moveTo>
                  <a:lnTo>
                    <a:pt x="40" y="96"/>
                  </a:lnTo>
                  <a:lnTo>
                    <a:pt x="43" y="81"/>
                  </a:lnTo>
                  <a:lnTo>
                    <a:pt x="49" y="66"/>
                  </a:lnTo>
                  <a:lnTo>
                    <a:pt x="55" y="51"/>
                  </a:lnTo>
                  <a:lnTo>
                    <a:pt x="63" y="38"/>
                  </a:lnTo>
                  <a:lnTo>
                    <a:pt x="73" y="25"/>
                  </a:lnTo>
                  <a:lnTo>
                    <a:pt x="85" y="15"/>
                  </a:lnTo>
                  <a:lnTo>
                    <a:pt x="98" y="5"/>
                  </a:lnTo>
                  <a:lnTo>
                    <a:pt x="107" y="9"/>
                  </a:lnTo>
                  <a:lnTo>
                    <a:pt x="115" y="5"/>
                  </a:lnTo>
                  <a:lnTo>
                    <a:pt x="122" y="1"/>
                  </a:lnTo>
                  <a:lnTo>
                    <a:pt x="131" y="0"/>
                  </a:lnTo>
                  <a:lnTo>
                    <a:pt x="149" y="1"/>
                  </a:lnTo>
                  <a:lnTo>
                    <a:pt x="168" y="2"/>
                  </a:lnTo>
                  <a:lnTo>
                    <a:pt x="186" y="3"/>
                  </a:lnTo>
                  <a:lnTo>
                    <a:pt x="205" y="4"/>
                  </a:lnTo>
                  <a:lnTo>
                    <a:pt x="222" y="5"/>
                  </a:lnTo>
                  <a:lnTo>
                    <a:pt x="240" y="6"/>
                  </a:lnTo>
                  <a:lnTo>
                    <a:pt x="259" y="8"/>
                  </a:lnTo>
                  <a:lnTo>
                    <a:pt x="277" y="9"/>
                  </a:lnTo>
                  <a:lnTo>
                    <a:pt x="296" y="11"/>
                  </a:lnTo>
                  <a:lnTo>
                    <a:pt x="313" y="12"/>
                  </a:lnTo>
                  <a:lnTo>
                    <a:pt x="332" y="15"/>
                  </a:lnTo>
                  <a:lnTo>
                    <a:pt x="349" y="16"/>
                  </a:lnTo>
                  <a:lnTo>
                    <a:pt x="366" y="18"/>
                  </a:lnTo>
                  <a:lnTo>
                    <a:pt x="383" y="20"/>
                  </a:lnTo>
                  <a:lnTo>
                    <a:pt x="401" y="23"/>
                  </a:lnTo>
                  <a:lnTo>
                    <a:pt x="417" y="25"/>
                  </a:lnTo>
                  <a:lnTo>
                    <a:pt x="401" y="49"/>
                  </a:lnTo>
                  <a:lnTo>
                    <a:pt x="389" y="74"/>
                  </a:lnTo>
                  <a:lnTo>
                    <a:pt x="382" y="102"/>
                  </a:lnTo>
                  <a:lnTo>
                    <a:pt x="378" y="131"/>
                  </a:lnTo>
                  <a:lnTo>
                    <a:pt x="375" y="161"/>
                  </a:lnTo>
                  <a:lnTo>
                    <a:pt x="374" y="192"/>
                  </a:lnTo>
                  <a:lnTo>
                    <a:pt x="374" y="222"/>
                  </a:lnTo>
                  <a:lnTo>
                    <a:pt x="374" y="253"/>
                  </a:lnTo>
                  <a:lnTo>
                    <a:pt x="372" y="384"/>
                  </a:lnTo>
                  <a:lnTo>
                    <a:pt x="375" y="515"/>
                  </a:lnTo>
                  <a:lnTo>
                    <a:pt x="381" y="644"/>
                  </a:lnTo>
                  <a:lnTo>
                    <a:pt x="387" y="774"/>
                  </a:lnTo>
                  <a:lnTo>
                    <a:pt x="393" y="903"/>
                  </a:lnTo>
                  <a:lnTo>
                    <a:pt x="395" y="1035"/>
                  </a:lnTo>
                  <a:lnTo>
                    <a:pt x="391" y="1166"/>
                  </a:lnTo>
                  <a:lnTo>
                    <a:pt x="382" y="1299"/>
                  </a:lnTo>
                  <a:lnTo>
                    <a:pt x="361" y="1307"/>
                  </a:lnTo>
                  <a:lnTo>
                    <a:pt x="341" y="1310"/>
                  </a:lnTo>
                  <a:lnTo>
                    <a:pt x="319" y="1309"/>
                  </a:lnTo>
                  <a:lnTo>
                    <a:pt x="297" y="1305"/>
                  </a:lnTo>
                  <a:lnTo>
                    <a:pt x="274" y="1301"/>
                  </a:lnTo>
                  <a:lnTo>
                    <a:pt x="251" y="1297"/>
                  </a:lnTo>
                  <a:lnTo>
                    <a:pt x="229" y="1294"/>
                  </a:lnTo>
                  <a:lnTo>
                    <a:pt x="207" y="1295"/>
                  </a:lnTo>
                  <a:lnTo>
                    <a:pt x="194" y="1294"/>
                  </a:lnTo>
                  <a:lnTo>
                    <a:pt x="181" y="1293"/>
                  </a:lnTo>
                  <a:lnTo>
                    <a:pt x="168" y="1291"/>
                  </a:lnTo>
                  <a:lnTo>
                    <a:pt x="155" y="1290"/>
                  </a:lnTo>
                  <a:lnTo>
                    <a:pt x="143" y="1289"/>
                  </a:lnTo>
                  <a:lnTo>
                    <a:pt x="130" y="1287"/>
                  </a:lnTo>
                  <a:lnTo>
                    <a:pt x="117" y="1286"/>
                  </a:lnTo>
                  <a:lnTo>
                    <a:pt x="105" y="1283"/>
                  </a:lnTo>
                  <a:lnTo>
                    <a:pt x="92" y="1282"/>
                  </a:lnTo>
                  <a:lnTo>
                    <a:pt x="79" y="1280"/>
                  </a:lnTo>
                  <a:lnTo>
                    <a:pt x="65" y="1278"/>
                  </a:lnTo>
                  <a:lnTo>
                    <a:pt x="53" y="1275"/>
                  </a:lnTo>
                  <a:lnTo>
                    <a:pt x="40" y="1272"/>
                  </a:lnTo>
                  <a:lnTo>
                    <a:pt x="26" y="1269"/>
                  </a:lnTo>
                  <a:lnTo>
                    <a:pt x="13" y="1266"/>
                  </a:lnTo>
                  <a:lnTo>
                    <a:pt x="0" y="1263"/>
                  </a:lnTo>
                  <a:lnTo>
                    <a:pt x="19" y="1122"/>
                  </a:lnTo>
                  <a:lnTo>
                    <a:pt x="31" y="981"/>
                  </a:lnTo>
                  <a:lnTo>
                    <a:pt x="38" y="839"/>
                  </a:lnTo>
                  <a:lnTo>
                    <a:pt x="41" y="696"/>
                  </a:lnTo>
                  <a:lnTo>
                    <a:pt x="41" y="552"/>
                  </a:lnTo>
                  <a:lnTo>
                    <a:pt x="40" y="407"/>
                  </a:lnTo>
                  <a:lnTo>
                    <a:pt x="39" y="261"/>
                  </a:lnTo>
                  <a:lnTo>
                    <a:pt x="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1022" y="1064"/>
              <a:ext cx="155" cy="50"/>
            </a:xfrm>
            <a:custGeom>
              <a:avLst/>
              <a:gdLst>
                <a:gd name="T0" fmla="*/ 1 w 311"/>
                <a:gd name="T1" fmla="*/ 0 h 99"/>
                <a:gd name="T2" fmla="*/ 20 w 311"/>
                <a:gd name="T3" fmla="*/ 5 h 99"/>
                <a:gd name="T4" fmla="*/ 39 w 311"/>
                <a:gd name="T5" fmla="*/ 9 h 99"/>
                <a:gd name="T6" fmla="*/ 58 w 311"/>
                <a:gd name="T7" fmla="*/ 13 h 99"/>
                <a:gd name="T8" fmla="*/ 77 w 311"/>
                <a:gd name="T9" fmla="*/ 17 h 99"/>
                <a:gd name="T10" fmla="*/ 97 w 311"/>
                <a:gd name="T11" fmla="*/ 21 h 99"/>
                <a:gd name="T12" fmla="*/ 117 w 311"/>
                <a:gd name="T13" fmla="*/ 24 h 99"/>
                <a:gd name="T14" fmla="*/ 136 w 311"/>
                <a:gd name="T15" fmla="*/ 28 h 99"/>
                <a:gd name="T16" fmla="*/ 156 w 311"/>
                <a:gd name="T17" fmla="*/ 31 h 99"/>
                <a:gd name="T18" fmla="*/ 175 w 311"/>
                <a:gd name="T19" fmla="*/ 35 h 99"/>
                <a:gd name="T20" fmla="*/ 195 w 311"/>
                <a:gd name="T21" fmla="*/ 38 h 99"/>
                <a:gd name="T22" fmla="*/ 215 w 311"/>
                <a:gd name="T23" fmla="*/ 43 h 99"/>
                <a:gd name="T24" fmla="*/ 234 w 311"/>
                <a:gd name="T25" fmla="*/ 46 h 99"/>
                <a:gd name="T26" fmla="*/ 253 w 311"/>
                <a:gd name="T27" fmla="*/ 49 h 99"/>
                <a:gd name="T28" fmla="*/ 272 w 311"/>
                <a:gd name="T29" fmla="*/ 54 h 99"/>
                <a:gd name="T30" fmla="*/ 292 w 311"/>
                <a:gd name="T31" fmla="*/ 58 h 99"/>
                <a:gd name="T32" fmla="*/ 310 w 311"/>
                <a:gd name="T33" fmla="*/ 62 h 99"/>
                <a:gd name="T34" fmla="*/ 311 w 311"/>
                <a:gd name="T35" fmla="*/ 99 h 99"/>
                <a:gd name="T36" fmla="*/ 292 w 311"/>
                <a:gd name="T37" fmla="*/ 98 h 99"/>
                <a:gd name="T38" fmla="*/ 272 w 311"/>
                <a:gd name="T39" fmla="*/ 96 h 99"/>
                <a:gd name="T40" fmla="*/ 254 w 311"/>
                <a:gd name="T41" fmla="*/ 93 h 99"/>
                <a:gd name="T42" fmla="*/ 234 w 311"/>
                <a:gd name="T43" fmla="*/ 91 h 99"/>
                <a:gd name="T44" fmla="*/ 215 w 311"/>
                <a:gd name="T45" fmla="*/ 89 h 99"/>
                <a:gd name="T46" fmla="*/ 195 w 311"/>
                <a:gd name="T47" fmla="*/ 85 h 99"/>
                <a:gd name="T48" fmla="*/ 175 w 311"/>
                <a:gd name="T49" fmla="*/ 83 h 99"/>
                <a:gd name="T50" fmla="*/ 156 w 311"/>
                <a:gd name="T51" fmla="*/ 79 h 99"/>
                <a:gd name="T52" fmla="*/ 136 w 311"/>
                <a:gd name="T53" fmla="*/ 76 h 99"/>
                <a:gd name="T54" fmla="*/ 117 w 311"/>
                <a:gd name="T55" fmla="*/ 73 h 99"/>
                <a:gd name="T56" fmla="*/ 97 w 311"/>
                <a:gd name="T57" fmla="*/ 69 h 99"/>
                <a:gd name="T58" fmla="*/ 77 w 311"/>
                <a:gd name="T59" fmla="*/ 64 h 99"/>
                <a:gd name="T60" fmla="*/ 58 w 311"/>
                <a:gd name="T61" fmla="*/ 61 h 99"/>
                <a:gd name="T62" fmla="*/ 38 w 311"/>
                <a:gd name="T63" fmla="*/ 56 h 99"/>
                <a:gd name="T64" fmla="*/ 20 w 311"/>
                <a:gd name="T65" fmla="*/ 52 h 99"/>
                <a:gd name="T66" fmla="*/ 0 w 311"/>
                <a:gd name="T67" fmla="*/ 47 h 99"/>
                <a:gd name="T68" fmla="*/ 1 w 311"/>
                <a:gd name="T6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99">
                  <a:moveTo>
                    <a:pt x="1" y="0"/>
                  </a:moveTo>
                  <a:lnTo>
                    <a:pt x="20" y="5"/>
                  </a:lnTo>
                  <a:lnTo>
                    <a:pt x="39" y="9"/>
                  </a:lnTo>
                  <a:lnTo>
                    <a:pt x="58" y="13"/>
                  </a:lnTo>
                  <a:lnTo>
                    <a:pt x="77" y="17"/>
                  </a:lnTo>
                  <a:lnTo>
                    <a:pt x="97" y="21"/>
                  </a:lnTo>
                  <a:lnTo>
                    <a:pt x="117" y="24"/>
                  </a:lnTo>
                  <a:lnTo>
                    <a:pt x="136" y="28"/>
                  </a:lnTo>
                  <a:lnTo>
                    <a:pt x="156" y="31"/>
                  </a:lnTo>
                  <a:lnTo>
                    <a:pt x="175" y="35"/>
                  </a:lnTo>
                  <a:lnTo>
                    <a:pt x="195" y="38"/>
                  </a:lnTo>
                  <a:lnTo>
                    <a:pt x="215" y="43"/>
                  </a:lnTo>
                  <a:lnTo>
                    <a:pt x="234" y="46"/>
                  </a:lnTo>
                  <a:lnTo>
                    <a:pt x="253" y="49"/>
                  </a:lnTo>
                  <a:lnTo>
                    <a:pt x="272" y="54"/>
                  </a:lnTo>
                  <a:lnTo>
                    <a:pt x="292" y="58"/>
                  </a:lnTo>
                  <a:lnTo>
                    <a:pt x="310" y="62"/>
                  </a:lnTo>
                  <a:lnTo>
                    <a:pt x="311" y="99"/>
                  </a:lnTo>
                  <a:lnTo>
                    <a:pt x="292" y="98"/>
                  </a:lnTo>
                  <a:lnTo>
                    <a:pt x="272" y="96"/>
                  </a:lnTo>
                  <a:lnTo>
                    <a:pt x="254" y="93"/>
                  </a:lnTo>
                  <a:lnTo>
                    <a:pt x="234" y="91"/>
                  </a:lnTo>
                  <a:lnTo>
                    <a:pt x="215" y="89"/>
                  </a:lnTo>
                  <a:lnTo>
                    <a:pt x="195" y="85"/>
                  </a:lnTo>
                  <a:lnTo>
                    <a:pt x="175" y="83"/>
                  </a:lnTo>
                  <a:lnTo>
                    <a:pt x="156" y="79"/>
                  </a:lnTo>
                  <a:lnTo>
                    <a:pt x="136" y="76"/>
                  </a:lnTo>
                  <a:lnTo>
                    <a:pt x="117" y="73"/>
                  </a:lnTo>
                  <a:lnTo>
                    <a:pt x="97" y="69"/>
                  </a:lnTo>
                  <a:lnTo>
                    <a:pt x="77" y="64"/>
                  </a:lnTo>
                  <a:lnTo>
                    <a:pt x="58" y="61"/>
                  </a:lnTo>
                  <a:lnTo>
                    <a:pt x="38" y="56"/>
                  </a:lnTo>
                  <a:lnTo>
                    <a:pt x="20" y="52"/>
                  </a:lnTo>
                  <a:lnTo>
                    <a:pt x="0" y="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auto">
            <a:xfrm>
              <a:off x="1030" y="1037"/>
              <a:ext cx="190" cy="50"/>
            </a:xfrm>
            <a:custGeom>
              <a:avLst/>
              <a:gdLst>
                <a:gd name="T0" fmla="*/ 50 w 382"/>
                <a:gd name="T1" fmla="*/ 6 h 99"/>
                <a:gd name="T2" fmla="*/ 52 w 382"/>
                <a:gd name="T3" fmla="*/ 13 h 99"/>
                <a:gd name="T4" fmla="*/ 57 w 382"/>
                <a:gd name="T5" fmla="*/ 17 h 99"/>
                <a:gd name="T6" fmla="*/ 63 w 382"/>
                <a:gd name="T7" fmla="*/ 19 h 99"/>
                <a:gd name="T8" fmla="*/ 68 w 382"/>
                <a:gd name="T9" fmla="*/ 22 h 99"/>
                <a:gd name="T10" fmla="*/ 76 w 382"/>
                <a:gd name="T11" fmla="*/ 23 h 99"/>
                <a:gd name="T12" fmla="*/ 83 w 382"/>
                <a:gd name="T13" fmla="*/ 24 h 99"/>
                <a:gd name="T14" fmla="*/ 90 w 382"/>
                <a:gd name="T15" fmla="*/ 26 h 99"/>
                <a:gd name="T16" fmla="*/ 97 w 382"/>
                <a:gd name="T17" fmla="*/ 29 h 99"/>
                <a:gd name="T18" fmla="*/ 103 w 382"/>
                <a:gd name="T19" fmla="*/ 29 h 99"/>
                <a:gd name="T20" fmla="*/ 109 w 382"/>
                <a:gd name="T21" fmla="*/ 28 h 99"/>
                <a:gd name="T22" fmla="*/ 113 w 382"/>
                <a:gd name="T23" fmla="*/ 24 h 99"/>
                <a:gd name="T24" fmla="*/ 118 w 382"/>
                <a:gd name="T25" fmla="*/ 19 h 99"/>
                <a:gd name="T26" fmla="*/ 121 w 382"/>
                <a:gd name="T27" fmla="*/ 14 h 99"/>
                <a:gd name="T28" fmla="*/ 126 w 382"/>
                <a:gd name="T29" fmla="*/ 9 h 99"/>
                <a:gd name="T30" fmla="*/ 131 w 382"/>
                <a:gd name="T31" fmla="*/ 4 h 99"/>
                <a:gd name="T32" fmla="*/ 135 w 382"/>
                <a:gd name="T33" fmla="*/ 0 h 99"/>
                <a:gd name="T34" fmla="*/ 230 w 382"/>
                <a:gd name="T35" fmla="*/ 15 h 99"/>
                <a:gd name="T36" fmla="*/ 226 w 382"/>
                <a:gd name="T37" fmla="*/ 33 h 99"/>
                <a:gd name="T38" fmla="*/ 228 w 382"/>
                <a:gd name="T39" fmla="*/ 45 h 99"/>
                <a:gd name="T40" fmla="*/ 237 w 382"/>
                <a:gd name="T41" fmla="*/ 53 h 99"/>
                <a:gd name="T42" fmla="*/ 248 w 382"/>
                <a:gd name="T43" fmla="*/ 56 h 99"/>
                <a:gd name="T44" fmla="*/ 261 w 382"/>
                <a:gd name="T45" fmla="*/ 59 h 99"/>
                <a:gd name="T46" fmla="*/ 275 w 382"/>
                <a:gd name="T47" fmla="*/ 60 h 99"/>
                <a:gd name="T48" fmla="*/ 288 w 382"/>
                <a:gd name="T49" fmla="*/ 62 h 99"/>
                <a:gd name="T50" fmla="*/ 299 w 382"/>
                <a:gd name="T51" fmla="*/ 67 h 99"/>
                <a:gd name="T52" fmla="*/ 308 w 382"/>
                <a:gd name="T53" fmla="*/ 60 h 99"/>
                <a:gd name="T54" fmla="*/ 316 w 382"/>
                <a:gd name="T55" fmla="*/ 52 h 99"/>
                <a:gd name="T56" fmla="*/ 323 w 382"/>
                <a:gd name="T57" fmla="*/ 44 h 99"/>
                <a:gd name="T58" fmla="*/ 330 w 382"/>
                <a:gd name="T59" fmla="*/ 36 h 99"/>
                <a:gd name="T60" fmla="*/ 337 w 382"/>
                <a:gd name="T61" fmla="*/ 37 h 99"/>
                <a:gd name="T62" fmla="*/ 343 w 382"/>
                <a:gd name="T63" fmla="*/ 37 h 99"/>
                <a:gd name="T64" fmla="*/ 349 w 382"/>
                <a:gd name="T65" fmla="*/ 38 h 99"/>
                <a:gd name="T66" fmla="*/ 356 w 382"/>
                <a:gd name="T67" fmla="*/ 38 h 99"/>
                <a:gd name="T68" fmla="*/ 363 w 382"/>
                <a:gd name="T69" fmla="*/ 39 h 99"/>
                <a:gd name="T70" fmla="*/ 369 w 382"/>
                <a:gd name="T71" fmla="*/ 40 h 99"/>
                <a:gd name="T72" fmla="*/ 376 w 382"/>
                <a:gd name="T73" fmla="*/ 42 h 99"/>
                <a:gd name="T74" fmla="*/ 382 w 382"/>
                <a:gd name="T75" fmla="*/ 45 h 99"/>
                <a:gd name="T76" fmla="*/ 376 w 382"/>
                <a:gd name="T77" fmla="*/ 52 h 99"/>
                <a:gd name="T78" fmla="*/ 369 w 382"/>
                <a:gd name="T79" fmla="*/ 59 h 99"/>
                <a:gd name="T80" fmla="*/ 360 w 382"/>
                <a:gd name="T81" fmla="*/ 66 h 99"/>
                <a:gd name="T82" fmla="*/ 351 w 382"/>
                <a:gd name="T83" fmla="*/ 71 h 99"/>
                <a:gd name="T84" fmla="*/ 340 w 382"/>
                <a:gd name="T85" fmla="*/ 78 h 99"/>
                <a:gd name="T86" fmla="*/ 331 w 382"/>
                <a:gd name="T87" fmla="*/ 85 h 99"/>
                <a:gd name="T88" fmla="*/ 322 w 382"/>
                <a:gd name="T89" fmla="*/ 92 h 99"/>
                <a:gd name="T90" fmla="*/ 313 w 382"/>
                <a:gd name="T91" fmla="*/ 99 h 99"/>
                <a:gd name="T92" fmla="*/ 293 w 382"/>
                <a:gd name="T93" fmla="*/ 97 h 99"/>
                <a:gd name="T94" fmla="*/ 273 w 382"/>
                <a:gd name="T95" fmla="*/ 94 h 99"/>
                <a:gd name="T96" fmla="*/ 254 w 382"/>
                <a:gd name="T97" fmla="*/ 92 h 99"/>
                <a:gd name="T98" fmla="*/ 234 w 382"/>
                <a:gd name="T99" fmla="*/ 89 h 99"/>
                <a:gd name="T100" fmla="*/ 215 w 382"/>
                <a:gd name="T101" fmla="*/ 85 h 99"/>
                <a:gd name="T102" fmla="*/ 195 w 382"/>
                <a:gd name="T103" fmla="*/ 82 h 99"/>
                <a:gd name="T104" fmla="*/ 175 w 382"/>
                <a:gd name="T105" fmla="*/ 78 h 99"/>
                <a:gd name="T106" fmla="*/ 157 w 382"/>
                <a:gd name="T107" fmla="*/ 74 h 99"/>
                <a:gd name="T108" fmla="*/ 137 w 382"/>
                <a:gd name="T109" fmla="*/ 70 h 99"/>
                <a:gd name="T110" fmla="*/ 118 w 382"/>
                <a:gd name="T111" fmla="*/ 66 h 99"/>
                <a:gd name="T112" fmla="*/ 98 w 382"/>
                <a:gd name="T113" fmla="*/ 62 h 99"/>
                <a:gd name="T114" fmla="*/ 79 w 382"/>
                <a:gd name="T115" fmla="*/ 59 h 99"/>
                <a:gd name="T116" fmla="*/ 59 w 382"/>
                <a:gd name="T117" fmla="*/ 54 h 99"/>
                <a:gd name="T118" fmla="*/ 39 w 382"/>
                <a:gd name="T119" fmla="*/ 51 h 99"/>
                <a:gd name="T120" fmla="*/ 20 w 382"/>
                <a:gd name="T121" fmla="*/ 47 h 99"/>
                <a:gd name="T122" fmla="*/ 0 w 382"/>
                <a:gd name="T123" fmla="*/ 44 h 99"/>
                <a:gd name="T124" fmla="*/ 50 w 382"/>
                <a:gd name="T125" fmla="*/ 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99">
                  <a:moveTo>
                    <a:pt x="50" y="6"/>
                  </a:moveTo>
                  <a:lnTo>
                    <a:pt x="52" y="13"/>
                  </a:lnTo>
                  <a:lnTo>
                    <a:pt x="57" y="17"/>
                  </a:lnTo>
                  <a:lnTo>
                    <a:pt x="63" y="19"/>
                  </a:lnTo>
                  <a:lnTo>
                    <a:pt x="68" y="22"/>
                  </a:lnTo>
                  <a:lnTo>
                    <a:pt x="76" y="23"/>
                  </a:lnTo>
                  <a:lnTo>
                    <a:pt x="83" y="24"/>
                  </a:lnTo>
                  <a:lnTo>
                    <a:pt x="90" y="26"/>
                  </a:lnTo>
                  <a:lnTo>
                    <a:pt x="97" y="29"/>
                  </a:lnTo>
                  <a:lnTo>
                    <a:pt x="103" y="29"/>
                  </a:lnTo>
                  <a:lnTo>
                    <a:pt x="109" y="28"/>
                  </a:lnTo>
                  <a:lnTo>
                    <a:pt x="113" y="24"/>
                  </a:lnTo>
                  <a:lnTo>
                    <a:pt x="118" y="19"/>
                  </a:lnTo>
                  <a:lnTo>
                    <a:pt x="121" y="14"/>
                  </a:lnTo>
                  <a:lnTo>
                    <a:pt x="126" y="9"/>
                  </a:lnTo>
                  <a:lnTo>
                    <a:pt x="131" y="4"/>
                  </a:lnTo>
                  <a:lnTo>
                    <a:pt x="135" y="0"/>
                  </a:lnTo>
                  <a:lnTo>
                    <a:pt x="230" y="15"/>
                  </a:lnTo>
                  <a:lnTo>
                    <a:pt x="226" y="33"/>
                  </a:lnTo>
                  <a:lnTo>
                    <a:pt x="228" y="45"/>
                  </a:lnTo>
                  <a:lnTo>
                    <a:pt x="237" y="53"/>
                  </a:lnTo>
                  <a:lnTo>
                    <a:pt x="248" y="56"/>
                  </a:lnTo>
                  <a:lnTo>
                    <a:pt x="261" y="59"/>
                  </a:lnTo>
                  <a:lnTo>
                    <a:pt x="275" y="60"/>
                  </a:lnTo>
                  <a:lnTo>
                    <a:pt x="288" y="62"/>
                  </a:lnTo>
                  <a:lnTo>
                    <a:pt x="299" y="67"/>
                  </a:lnTo>
                  <a:lnTo>
                    <a:pt x="308" y="60"/>
                  </a:lnTo>
                  <a:lnTo>
                    <a:pt x="316" y="52"/>
                  </a:lnTo>
                  <a:lnTo>
                    <a:pt x="323" y="44"/>
                  </a:lnTo>
                  <a:lnTo>
                    <a:pt x="330" y="36"/>
                  </a:lnTo>
                  <a:lnTo>
                    <a:pt x="337" y="37"/>
                  </a:lnTo>
                  <a:lnTo>
                    <a:pt x="343" y="37"/>
                  </a:lnTo>
                  <a:lnTo>
                    <a:pt x="349" y="38"/>
                  </a:lnTo>
                  <a:lnTo>
                    <a:pt x="356" y="38"/>
                  </a:lnTo>
                  <a:lnTo>
                    <a:pt x="363" y="39"/>
                  </a:lnTo>
                  <a:lnTo>
                    <a:pt x="369" y="40"/>
                  </a:lnTo>
                  <a:lnTo>
                    <a:pt x="376" y="42"/>
                  </a:lnTo>
                  <a:lnTo>
                    <a:pt x="382" y="45"/>
                  </a:lnTo>
                  <a:lnTo>
                    <a:pt x="376" y="52"/>
                  </a:lnTo>
                  <a:lnTo>
                    <a:pt x="369" y="59"/>
                  </a:lnTo>
                  <a:lnTo>
                    <a:pt x="360" y="66"/>
                  </a:lnTo>
                  <a:lnTo>
                    <a:pt x="351" y="71"/>
                  </a:lnTo>
                  <a:lnTo>
                    <a:pt x="340" y="78"/>
                  </a:lnTo>
                  <a:lnTo>
                    <a:pt x="331" y="85"/>
                  </a:lnTo>
                  <a:lnTo>
                    <a:pt x="322" y="92"/>
                  </a:lnTo>
                  <a:lnTo>
                    <a:pt x="313" y="99"/>
                  </a:lnTo>
                  <a:lnTo>
                    <a:pt x="293" y="97"/>
                  </a:lnTo>
                  <a:lnTo>
                    <a:pt x="273" y="94"/>
                  </a:lnTo>
                  <a:lnTo>
                    <a:pt x="254" y="92"/>
                  </a:lnTo>
                  <a:lnTo>
                    <a:pt x="234" y="89"/>
                  </a:lnTo>
                  <a:lnTo>
                    <a:pt x="215" y="85"/>
                  </a:lnTo>
                  <a:lnTo>
                    <a:pt x="195" y="82"/>
                  </a:lnTo>
                  <a:lnTo>
                    <a:pt x="175" y="78"/>
                  </a:lnTo>
                  <a:lnTo>
                    <a:pt x="157" y="74"/>
                  </a:lnTo>
                  <a:lnTo>
                    <a:pt x="137" y="70"/>
                  </a:lnTo>
                  <a:lnTo>
                    <a:pt x="118" y="66"/>
                  </a:lnTo>
                  <a:lnTo>
                    <a:pt x="98" y="62"/>
                  </a:lnTo>
                  <a:lnTo>
                    <a:pt x="79" y="59"/>
                  </a:lnTo>
                  <a:lnTo>
                    <a:pt x="59" y="54"/>
                  </a:lnTo>
                  <a:lnTo>
                    <a:pt x="39" y="51"/>
                  </a:lnTo>
                  <a:lnTo>
                    <a:pt x="20" y="47"/>
                  </a:lnTo>
                  <a:lnTo>
                    <a:pt x="0" y="44"/>
                  </a:lnTo>
                  <a:lnTo>
                    <a:pt x="50" y="6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1064" y="1002"/>
              <a:ext cx="14" cy="39"/>
            </a:xfrm>
            <a:custGeom>
              <a:avLst/>
              <a:gdLst>
                <a:gd name="T0" fmla="*/ 3 w 29"/>
                <a:gd name="T1" fmla="*/ 0 h 77"/>
                <a:gd name="T2" fmla="*/ 10 w 29"/>
                <a:gd name="T3" fmla="*/ 0 h 77"/>
                <a:gd name="T4" fmla="*/ 16 w 29"/>
                <a:gd name="T5" fmla="*/ 1 h 77"/>
                <a:gd name="T6" fmla="*/ 22 w 29"/>
                <a:gd name="T7" fmla="*/ 3 h 77"/>
                <a:gd name="T8" fmla="*/ 29 w 29"/>
                <a:gd name="T9" fmla="*/ 3 h 77"/>
                <a:gd name="T10" fmla="*/ 24 w 29"/>
                <a:gd name="T11" fmla="*/ 77 h 77"/>
                <a:gd name="T12" fmla="*/ 12 w 29"/>
                <a:gd name="T13" fmla="*/ 74 h 77"/>
                <a:gd name="T14" fmla="*/ 5 w 29"/>
                <a:gd name="T15" fmla="*/ 69 h 77"/>
                <a:gd name="T16" fmla="*/ 0 w 29"/>
                <a:gd name="T17" fmla="*/ 61 h 77"/>
                <a:gd name="T18" fmla="*/ 0 w 29"/>
                <a:gd name="T19" fmla="*/ 49 h 77"/>
                <a:gd name="T20" fmla="*/ 0 w 29"/>
                <a:gd name="T21" fmla="*/ 36 h 77"/>
                <a:gd name="T22" fmla="*/ 1 w 29"/>
                <a:gd name="T23" fmla="*/ 24 h 77"/>
                <a:gd name="T24" fmla="*/ 3 w 29"/>
                <a:gd name="T25" fmla="*/ 11 h 77"/>
                <a:gd name="T26" fmla="*/ 3 w 29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77">
                  <a:moveTo>
                    <a:pt x="3" y="0"/>
                  </a:moveTo>
                  <a:lnTo>
                    <a:pt x="10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9" y="3"/>
                  </a:lnTo>
                  <a:lnTo>
                    <a:pt x="24" y="77"/>
                  </a:lnTo>
                  <a:lnTo>
                    <a:pt x="12" y="74"/>
                  </a:lnTo>
                  <a:lnTo>
                    <a:pt x="5" y="69"/>
                  </a:lnTo>
                  <a:lnTo>
                    <a:pt x="0" y="61"/>
                  </a:lnTo>
                  <a:lnTo>
                    <a:pt x="0" y="49"/>
                  </a:lnTo>
                  <a:lnTo>
                    <a:pt x="0" y="36"/>
                  </a:lnTo>
                  <a:lnTo>
                    <a:pt x="1" y="24"/>
                  </a:lnTo>
                  <a:lnTo>
                    <a:pt x="3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auto">
            <a:xfrm>
              <a:off x="1085" y="1003"/>
              <a:ext cx="5" cy="34"/>
            </a:xfrm>
            <a:custGeom>
              <a:avLst/>
              <a:gdLst>
                <a:gd name="T0" fmla="*/ 9 w 9"/>
                <a:gd name="T1" fmla="*/ 0 h 68"/>
                <a:gd name="T2" fmla="*/ 7 w 9"/>
                <a:gd name="T3" fmla="*/ 17 h 68"/>
                <a:gd name="T4" fmla="*/ 6 w 9"/>
                <a:gd name="T5" fmla="*/ 34 h 68"/>
                <a:gd name="T6" fmla="*/ 3 w 9"/>
                <a:gd name="T7" fmla="*/ 52 h 68"/>
                <a:gd name="T8" fmla="*/ 0 w 9"/>
                <a:gd name="T9" fmla="*/ 68 h 68"/>
                <a:gd name="T10" fmla="*/ 0 w 9"/>
                <a:gd name="T11" fmla="*/ 0 h 68"/>
                <a:gd name="T12" fmla="*/ 9 w 9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8">
                  <a:moveTo>
                    <a:pt x="9" y="0"/>
                  </a:moveTo>
                  <a:lnTo>
                    <a:pt x="7" y="17"/>
                  </a:lnTo>
                  <a:lnTo>
                    <a:pt x="6" y="34"/>
                  </a:lnTo>
                  <a:lnTo>
                    <a:pt x="3" y="52"/>
                  </a:lnTo>
                  <a:lnTo>
                    <a:pt x="0" y="68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>
              <a:off x="1075" y="308"/>
              <a:ext cx="186" cy="40"/>
            </a:xfrm>
            <a:custGeom>
              <a:avLst/>
              <a:gdLst>
                <a:gd name="T0" fmla="*/ 35 w 372"/>
                <a:gd name="T1" fmla="*/ 4 h 81"/>
                <a:gd name="T2" fmla="*/ 52 w 372"/>
                <a:gd name="T3" fmla="*/ 1 h 81"/>
                <a:gd name="T4" fmla="*/ 70 w 372"/>
                <a:gd name="T5" fmla="*/ 0 h 81"/>
                <a:gd name="T6" fmla="*/ 89 w 372"/>
                <a:gd name="T7" fmla="*/ 0 h 81"/>
                <a:gd name="T8" fmla="*/ 109 w 372"/>
                <a:gd name="T9" fmla="*/ 1 h 81"/>
                <a:gd name="T10" fmla="*/ 128 w 372"/>
                <a:gd name="T11" fmla="*/ 4 h 81"/>
                <a:gd name="T12" fmla="*/ 148 w 372"/>
                <a:gd name="T13" fmla="*/ 6 h 81"/>
                <a:gd name="T14" fmla="*/ 166 w 372"/>
                <a:gd name="T15" fmla="*/ 7 h 81"/>
                <a:gd name="T16" fmla="*/ 185 w 372"/>
                <a:gd name="T17" fmla="*/ 8 h 81"/>
                <a:gd name="T18" fmla="*/ 208 w 372"/>
                <a:gd name="T19" fmla="*/ 10 h 81"/>
                <a:gd name="T20" fmla="*/ 231 w 372"/>
                <a:gd name="T21" fmla="*/ 13 h 81"/>
                <a:gd name="T22" fmla="*/ 253 w 372"/>
                <a:gd name="T23" fmla="*/ 15 h 81"/>
                <a:gd name="T24" fmla="*/ 276 w 372"/>
                <a:gd name="T25" fmla="*/ 19 h 81"/>
                <a:gd name="T26" fmla="*/ 297 w 372"/>
                <a:gd name="T27" fmla="*/ 22 h 81"/>
                <a:gd name="T28" fmla="*/ 319 w 372"/>
                <a:gd name="T29" fmla="*/ 25 h 81"/>
                <a:gd name="T30" fmla="*/ 341 w 372"/>
                <a:gd name="T31" fmla="*/ 30 h 81"/>
                <a:gd name="T32" fmla="*/ 363 w 372"/>
                <a:gd name="T33" fmla="*/ 36 h 81"/>
                <a:gd name="T34" fmla="*/ 372 w 372"/>
                <a:gd name="T35" fmla="*/ 46 h 81"/>
                <a:gd name="T36" fmla="*/ 368 w 372"/>
                <a:gd name="T37" fmla="*/ 43 h 81"/>
                <a:gd name="T38" fmla="*/ 362 w 372"/>
                <a:gd name="T39" fmla="*/ 39 h 81"/>
                <a:gd name="T40" fmla="*/ 356 w 372"/>
                <a:gd name="T41" fmla="*/ 38 h 81"/>
                <a:gd name="T42" fmla="*/ 349 w 372"/>
                <a:gd name="T43" fmla="*/ 38 h 81"/>
                <a:gd name="T44" fmla="*/ 341 w 372"/>
                <a:gd name="T45" fmla="*/ 38 h 81"/>
                <a:gd name="T46" fmla="*/ 334 w 372"/>
                <a:gd name="T47" fmla="*/ 40 h 81"/>
                <a:gd name="T48" fmla="*/ 327 w 372"/>
                <a:gd name="T49" fmla="*/ 43 h 81"/>
                <a:gd name="T50" fmla="*/ 321 w 372"/>
                <a:gd name="T51" fmla="*/ 45 h 81"/>
                <a:gd name="T52" fmla="*/ 310 w 372"/>
                <a:gd name="T53" fmla="*/ 65 h 81"/>
                <a:gd name="T54" fmla="*/ 296 w 372"/>
                <a:gd name="T55" fmla="*/ 76 h 81"/>
                <a:gd name="T56" fmla="*/ 280 w 372"/>
                <a:gd name="T57" fmla="*/ 81 h 81"/>
                <a:gd name="T58" fmla="*/ 263 w 372"/>
                <a:gd name="T59" fmla="*/ 81 h 81"/>
                <a:gd name="T60" fmla="*/ 243 w 372"/>
                <a:gd name="T61" fmla="*/ 77 h 81"/>
                <a:gd name="T62" fmla="*/ 224 w 372"/>
                <a:gd name="T63" fmla="*/ 74 h 81"/>
                <a:gd name="T64" fmla="*/ 204 w 372"/>
                <a:gd name="T65" fmla="*/ 72 h 81"/>
                <a:gd name="T66" fmla="*/ 185 w 372"/>
                <a:gd name="T67" fmla="*/ 72 h 81"/>
                <a:gd name="T68" fmla="*/ 173 w 372"/>
                <a:gd name="T69" fmla="*/ 70 h 81"/>
                <a:gd name="T70" fmla="*/ 162 w 372"/>
                <a:gd name="T71" fmla="*/ 70 h 81"/>
                <a:gd name="T72" fmla="*/ 150 w 372"/>
                <a:gd name="T73" fmla="*/ 68 h 81"/>
                <a:gd name="T74" fmla="*/ 138 w 372"/>
                <a:gd name="T75" fmla="*/ 67 h 81"/>
                <a:gd name="T76" fmla="*/ 126 w 372"/>
                <a:gd name="T77" fmla="*/ 65 h 81"/>
                <a:gd name="T78" fmla="*/ 114 w 372"/>
                <a:gd name="T79" fmla="*/ 63 h 81"/>
                <a:gd name="T80" fmla="*/ 103 w 372"/>
                <a:gd name="T81" fmla="*/ 61 h 81"/>
                <a:gd name="T82" fmla="*/ 91 w 372"/>
                <a:gd name="T83" fmla="*/ 60 h 81"/>
                <a:gd name="T84" fmla="*/ 80 w 372"/>
                <a:gd name="T85" fmla="*/ 58 h 81"/>
                <a:gd name="T86" fmla="*/ 68 w 372"/>
                <a:gd name="T87" fmla="*/ 57 h 81"/>
                <a:gd name="T88" fmla="*/ 57 w 372"/>
                <a:gd name="T89" fmla="*/ 55 h 81"/>
                <a:gd name="T90" fmla="*/ 45 w 372"/>
                <a:gd name="T91" fmla="*/ 54 h 81"/>
                <a:gd name="T92" fmla="*/ 34 w 372"/>
                <a:gd name="T93" fmla="*/ 54 h 81"/>
                <a:gd name="T94" fmla="*/ 23 w 372"/>
                <a:gd name="T95" fmla="*/ 54 h 81"/>
                <a:gd name="T96" fmla="*/ 12 w 372"/>
                <a:gd name="T97" fmla="*/ 54 h 81"/>
                <a:gd name="T98" fmla="*/ 0 w 372"/>
                <a:gd name="T99" fmla="*/ 55 h 81"/>
                <a:gd name="T100" fmla="*/ 0 w 372"/>
                <a:gd name="T101" fmla="*/ 47 h 81"/>
                <a:gd name="T102" fmla="*/ 2 w 372"/>
                <a:gd name="T103" fmla="*/ 39 h 81"/>
                <a:gd name="T104" fmla="*/ 5 w 372"/>
                <a:gd name="T105" fmla="*/ 31 h 81"/>
                <a:gd name="T106" fmla="*/ 9 w 372"/>
                <a:gd name="T107" fmla="*/ 24 h 81"/>
                <a:gd name="T108" fmla="*/ 14 w 372"/>
                <a:gd name="T109" fmla="*/ 17 h 81"/>
                <a:gd name="T110" fmla="*/ 21 w 372"/>
                <a:gd name="T111" fmla="*/ 12 h 81"/>
                <a:gd name="T112" fmla="*/ 28 w 372"/>
                <a:gd name="T113" fmla="*/ 7 h 81"/>
                <a:gd name="T114" fmla="*/ 35 w 372"/>
                <a:gd name="T115" fmla="*/ 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2" h="81">
                  <a:moveTo>
                    <a:pt x="35" y="4"/>
                  </a:moveTo>
                  <a:lnTo>
                    <a:pt x="52" y="1"/>
                  </a:lnTo>
                  <a:lnTo>
                    <a:pt x="70" y="0"/>
                  </a:lnTo>
                  <a:lnTo>
                    <a:pt x="89" y="0"/>
                  </a:lnTo>
                  <a:lnTo>
                    <a:pt x="109" y="1"/>
                  </a:lnTo>
                  <a:lnTo>
                    <a:pt x="128" y="4"/>
                  </a:lnTo>
                  <a:lnTo>
                    <a:pt x="148" y="6"/>
                  </a:lnTo>
                  <a:lnTo>
                    <a:pt x="166" y="7"/>
                  </a:lnTo>
                  <a:lnTo>
                    <a:pt x="185" y="8"/>
                  </a:lnTo>
                  <a:lnTo>
                    <a:pt x="208" y="10"/>
                  </a:lnTo>
                  <a:lnTo>
                    <a:pt x="231" y="13"/>
                  </a:lnTo>
                  <a:lnTo>
                    <a:pt x="253" y="15"/>
                  </a:lnTo>
                  <a:lnTo>
                    <a:pt x="276" y="19"/>
                  </a:lnTo>
                  <a:lnTo>
                    <a:pt x="297" y="22"/>
                  </a:lnTo>
                  <a:lnTo>
                    <a:pt x="319" y="25"/>
                  </a:lnTo>
                  <a:lnTo>
                    <a:pt x="341" y="30"/>
                  </a:lnTo>
                  <a:lnTo>
                    <a:pt x="363" y="36"/>
                  </a:lnTo>
                  <a:lnTo>
                    <a:pt x="372" y="46"/>
                  </a:lnTo>
                  <a:lnTo>
                    <a:pt x="368" y="43"/>
                  </a:lnTo>
                  <a:lnTo>
                    <a:pt x="362" y="39"/>
                  </a:lnTo>
                  <a:lnTo>
                    <a:pt x="356" y="38"/>
                  </a:lnTo>
                  <a:lnTo>
                    <a:pt x="349" y="38"/>
                  </a:lnTo>
                  <a:lnTo>
                    <a:pt x="341" y="38"/>
                  </a:lnTo>
                  <a:lnTo>
                    <a:pt x="334" y="40"/>
                  </a:lnTo>
                  <a:lnTo>
                    <a:pt x="327" y="43"/>
                  </a:lnTo>
                  <a:lnTo>
                    <a:pt x="321" y="45"/>
                  </a:lnTo>
                  <a:lnTo>
                    <a:pt x="310" y="65"/>
                  </a:lnTo>
                  <a:lnTo>
                    <a:pt x="296" y="76"/>
                  </a:lnTo>
                  <a:lnTo>
                    <a:pt x="280" y="81"/>
                  </a:lnTo>
                  <a:lnTo>
                    <a:pt x="263" y="81"/>
                  </a:lnTo>
                  <a:lnTo>
                    <a:pt x="243" y="77"/>
                  </a:lnTo>
                  <a:lnTo>
                    <a:pt x="224" y="74"/>
                  </a:lnTo>
                  <a:lnTo>
                    <a:pt x="204" y="72"/>
                  </a:lnTo>
                  <a:lnTo>
                    <a:pt x="185" y="72"/>
                  </a:lnTo>
                  <a:lnTo>
                    <a:pt x="173" y="70"/>
                  </a:lnTo>
                  <a:lnTo>
                    <a:pt x="162" y="70"/>
                  </a:lnTo>
                  <a:lnTo>
                    <a:pt x="150" y="68"/>
                  </a:lnTo>
                  <a:lnTo>
                    <a:pt x="138" y="67"/>
                  </a:lnTo>
                  <a:lnTo>
                    <a:pt x="126" y="65"/>
                  </a:lnTo>
                  <a:lnTo>
                    <a:pt x="114" y="63"/>
                  </a:lnTo>
                  <a:lnTo>
                    <a:pt x="103" y="61"/>
                  </a:lnTo>
                  <a:lnTo>
                    <a:pt x="91" y="60"/>
                  </a:lnTo>
                  <a:lnTo>
                    <a:pt x="80" y="58"/>
                  </a:lnTo>
                  <a:lnTo>
                    <a:pt x="68" y="57"/>
                  </a:lnTo>
                  <a:lnTo>
                    <a:pt x="57" y="55"/>
                  </a:lnTo>
                  <a:lnTo>
                    <a:pt x="45" y="54"/>
                  </a:lnTo>
                  <a:lnTo>
                    <a:pt x="34" y="54"/>
                  </a:lnTo>
                  <a:lnTo>
                    <a:pt x="23" y="54"/>
                  </a:lnTo>
                  <a:lnTo>
                    <a:pt x="12" y="54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8" y="7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auto">
            <a:xfrm>
              <a:off x="1154" y="1009"/>
              <a:ext cx="25" cy="54"/>
            </a:xfrm>
            <a:custGeom>
              <a:avLst/>
              <a:gdLst>
                <a:gd name="T0" fmla="*/ 8 w 50"/>
                <a:gd name="T1" fmla="*/ 1 h 110"/>
                <a:gd name="T2" fmla="*/ 30 w 50"/>
                <a:gd name="T3" fmla="*/ 0 h 110"/>
                <a:gd name="T4" fmla="*/ 43 w 50"/>
                <a:gd name="T5" fmla="*/ 7 h 110"/>
                <a:gd name="T6" fmla="*/ 49 w 50"/>
                <a:gd name="T7" fmla="*/ 21 h 110"/>
                <a:gd name="T8" fmla="*/ 50 w 50"/>
                <a:gd name="T9" fmla="*/ 38 h 110"/>
                <a:gd name="T10" fmla="*/ 47 w 50"/>
                <a:gd name="T11" fmla="*/ 58 h 110"/>
                <a:gd name="T12" fmla="*/ 44 w 50"/>
                <a:gd name="T13" fmla="*/ 77 h 110"/>
                <a:gd name="T14" fmla="*/ 42 w 50"/>
                <a:gd name="T15" fmla="*/ 95 h 110"/>
                <a:gd name="T16" fmla="*/ 44 w 50"/>
                <a:gd name="T17" fmla="*/ 109 h 110"/>
                <a:gd name="T18" fmla="*/ 20 w 50"/>
                <a:gd name="T19" fmla="*/ 110 h 110"/>
                <a:gd name="T20" fmla="*/ 6 w 50"/>
                <a:gd name="T21" fmla="*/ 103 h 110"/>
                <a:gd name="T22" fmla="*/ 0 w 50"/>
                <a:gd name="T23" fmla="*/ 90 h 110"/>
                <a:gd name="T24" fmla="*/ 0 w 50"/>
                <a:gd name="T25" fmla="*/ 73 h 110"/>
                <a:gd name="T26" fmla="*/ 3 w 50"/>
                <a:gd name="T27" fmla="*/ 53 h 110"/>
                <a:gd name="T28" fmla="*/ 6 w 50"/>
                <a:gd name="T29" fmla="*/ 34 h 110"/>
                <a:gd name="T30" fmla="*/ 9 w 50"/>
                <a:gd name="T31" fmla="*/ 16 h 110"/>
                <a:gd name="T32" fmla="*/ 8 w 50"/>
                <a:gd name="T33" fmla="*/ 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10">
                  <a:moveTo>
                    <a:pt x="8" y="1"/>
                  </a:moveTo>
                  <a:lnTo>
                    <a:pt x="30" y="0"/>
                  </a:lnTo>
                  <a:lnTo>
                    <a:pt x="43" y="7"/>
                  </a:lnTo>
                  <a:lnTo>
                    <a:pt x="49" y="21"/>
                  </a:lnTo>
                  <a:lnTo>
                    <a:pt x="50" y="38"/>
                  </a:lnTo>
                  <a:lnTo>
                    <a:pt x="47" y="58"/>
                  </a:lnTo>
                  <a:lnTo>
                    <a:pt x="44" y="77"/>
                  </a:lnTo>
                  <a:lnTo>
                    <a:pt x="42" y="95"/>
                  </a:lnTo>
                  <a:lnTo>
                    <a:pt x="44" y="109"/>
                  </a:lnTo>
                  <a:lnTo>
                    <a:pt x="20" y="110"/>
                  </a:lnTo>
                  <a:lnTo>
                    <a:pt x="6" y="103"/>
                  </a:lnTo>
                  <a:lnTo>
                    <a:pt x="0" y="90"/>
                  </a:lnTo>
                  <a:lnTo>
                    <a:pt x="0" y="73"/>
                  </a:lnTo>
                  <a:lnTo>
                    <a:pt x="3" y="53"/>
                  </a:lnTo>
                  <a:lnTo>
                    <a:pt x="6" y="34"/>
                  </a:lnTo>
                  <a:lnTo>
                    <a:pt x="9" y="16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auto">
            <a:xfrm>
              <a:off x="1185" y="1070"/>
              <a:ext cx="40" cy="45"/>
            </a:xfrm>
            <a:custGeom>
              <a:avLst/>
              <a:gdLst>
                <a:gd name="T0" fmla="*/ 80 w 80"/>
                <a:gd name="T1" fmla="*/ 0 h 91"/>
                <a:gd name="T2" fmla="*/ 80 w 80"/>
                <a:gd name="T3" fmla="*/ 16 h 91"/>
                <a:gd name="T4" fmla="*/ 75 w 80"/>
                <a:gd name="T5" fmla="*/ 29 h 91"/>
                <a:gd name="T6" fmla="*/ 66 w 80"/>
                <a:gd name="T7" fmla="*/ 42 h 91"/>
                <a:gd name="T8" fmla="*/ 55 w 80"/>
                <a:gd name="T9" fmla="*/ 52 h 91"/>
                <a:gd name="T10" fmla="*/ 41 w 80"/>
                <a:gd name="T11" fmla="*/ 61 h 91"/>
                <a:gd name="T12" fmla="*/ 27 w 80"/>
                <a:gd name="T13" fmla="*/ 72 h 91"/>
                <a:gd name="T14" fmla="*/ 14 w 80"/>
                <a:gd name="T15" fmla="*/ 81 h 91"/>
                <a:gd name="T16" fmla="*/ 3 w 80"/>
                <a:gd name="T17" fmla="*/ 91 h 91"/>
                <a:gd name="T18" fmla="*/ 0 w 80"/>
                <a:gd name="T19" fmla="*/ 74 h 91"/>
                <a:gd name="T20" fmla="*/ 4 w 80"/>
                <a:gd name="T21" fmla="*/ 59 h 91"/>
                <a:gd name="T22" fmla="*/ 13 w 80"/>
                <a:gd name="T23" fmla="*/ 46 h 91"/>
                <a:gd name="T24" fmla="*/ 25 w 80"/>
                <a:gd name="T25" fmla="*/ 36 h 91"/>
                <a:gd name="T26" fmla="*/ 38 w 80"/>
                <a:gd name="T27" fmla="*/ 27 h 91"/>
                <a:gd name="T28" fmla="*/ 53 w 80"/>
                <a:gd name="T29" fmla="*/ 18 h 91"/>
                <a:gd name="T30" fmla="*/ 67 w 80"/>
                <a:gd name="T31" fmla="*/ 10 h 91"/>
                <a:gd name="T32" fmla="*/ 80 w 80"/>
                <a:gd name="T3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91">
                  <a:moveTo>
                    <a:pt x="80" y="0"/>
                  </a:moveTo>
                  <a:lnTo>
                    <a:pt x="80" y="16"/>
                  </a:lnTo>
                  <a:lnTo>
                    <a:pt x="75" y="29"/>
                  </a:lnTo>
                  <a:lnTo>
                    <a:pt x="66" y="42"/>
                  </a:lnTo>
                  <a:lnTo>
                    <a:pt x="55" y="52"/>
                  </a:lnTo>
                  <a:lnTo>
                    <a:pt x="41" y="61"/>
                  </a:lnTo>
                  <a:lnTo>
                    <a:pt x="27" y="72"/>
                  </a:lnTo>
                  <a:lnTo>
                    <a:pt x="14" y="81"/>
                  </a:lnTo>
                  <a:lnTo>
                    <a:pt x="3" y="91"/>
                  </a:lnTo>
                  <a:lnTo>
                    <a:pt x="0" y="74"/>
                  </a:lnTo>
                  <a:lnTo>
                    <a:pt x="4" y="59"/>
                  </a:lnTo>
                  <a:lnTo>
                    <a:pt x="13" y="46"/>
                  </a:lnTo>
                  <a:lnTo>
                    <a:pt x="25" y="36"/>
                  </a:lnTo>
                  <a:lnTo>
                    <a:pt x="38" y="27"/>
                  </a:lnTo>
                  <a:lnTo>
                    <a:pt x="53" y="18"/>
                  </a:lnTo>
                  <a:lnTo>
                    <a:pt x="67" y="1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4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1183" y="1016"/>
              <a:ext cx="3" cy="34"/>
            </a:xfrm>
            <a:custGeom>
              <a:avLst/>
              <a:gdLst>
                <a:gd name="T0" fmla="*/ 6 w 6"/>
                <a:gd name="T1" fmla="*/ 0 h 68"/>
                <a:gd name="T2" fmla="*/ 2 w 6"/>
                <a:gd name="T3" fmla="*/ 68 h 68"/>
                <a:gd name="T4" fmla="*/ 0 w 6"/>
                <a:gd name="T5" fmla="*/ 0 h 68"/>
                <a:gd name="T6" fmla="*/ 6 w 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8">
                  <a:moveTo>
                    <a:pt x="6" y="0"/>
                  </a:moveTo>
                  <a:lnTo>
                    <a:pt x="2" y="68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auto">
            <a:xfrm>
              <a:off x="1216" y="588"/>
              <a:ext cx="22" cy="402"/>
            </a:xfrm>
            <a:custGeom>
              <a:avLst/>
              <a:gdLst>
                <a:gd name="T0" fmla="*/ 0 w 43"/>
                <a:gd name="T1" fmla="*/ 0 h 803"/>
                <a:gd name="T2" fmla="*/ 2 w 43"/>
                <a:gd name="T3" fmla="*/ 84 h 803"/>
                <a:gd name="T4" fmla="*/ 9 w 43"/>
                <a:gd name="T5" fmla="*/ 168 h 803"/>
                <a:gd name="T6" fmla="*/ 16 w 43"/>
                <a:gd name="T7" fmla="*/ 252 h 803"/>
                <a:gd name="T8" fmla="*/ 25 w 43"/>
                <a:gd name="T9" fmla="*/ 337 h 803"/>
                <a:gd name="T10" fmla="*/ 33 w 43"/>
                <a:gd name="T11" fmla="*/ 422 h 803"/>
                <a:gd name="T12" fmla="*/ 39 w 43"/>
                <a:gd name="T13" fmla="*/ 506 h 803"/>
                <a:gd name="T14" fmla="*/ 43 w 43"/>
                <a:gd name="T15" fmla="*/ 590 h 803"/>
                <a:gd name="T16" fmla="*/ 42 w 43"/>
                <a:gd name="T17" fmla="*/ 675 h 803"/>
                <a:gd name="T18" fmla="*/ 38 w 43"/>
                <a:gd name="T19" fmla="*/ 691 h 803"/>
                <a:gd name="T20" fmla="*/ 35 w 43"/>
                <a:gd name="T21" fmla="*/ 707 h 803"/>
                <a:gd name="T22" fmla="*/ 34 w 43"/>
                <a:gd name="T23" fmla="*/ 725 h 803"/>
                <a:gd name="T24" fmla="*/ 33 w 43"/>
                <a:gd name="T25" fmla="*/ 742 h 803"/>
                <a:gd name="T26" fmla="*/ 31 w 43"/>
                <a:gd name="T27" fmla="*/ 760 h 803"/>
                <a:gd name="T28" fmla="*/ 27 w 43"/>
                <a:gd name="T29" fmla="*/ 776 h 803"/>
                <a:gd name="T30" fmla="*/ 19 w 43"/>
                <a:gd name="T31" fmla="*/ 791 h 803"/>
                <a:gd name="T32" fmla="*/ 8 w 43"/>
                <a:gd name="T33" fmla="*/ 803 h 803"/>
                <a:gd name="T34" fmla="*/ 13 w 43"/>
                <a:gd name="T35" fmla="*/ 605 h 803"/>
                <a:gd name="T36" fmla="*/ 12 w 43"/>
                <a:gd name="T37" fmla="*/ 404 h 803"/>
                <a:gd name="T38" fmla="*/ 6 w 43"/>
                <a:gd name="T39" fmla="*/ 201 h 803"/>
                <a:gd name="T40" fmla="*/ 0 w 43"/>
                <a:gd name="T41" fmla="*/ 0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803">
                  <a:moveTo>
                    <a:pt x="0" y="0"/>
                  </a:moveTo>
                  <a:lnTo>
                    <a:pt x="2" y="84"/>
                  </a:lnTo>
                  <a:lnTo>
                    <a:pt x="9" y="168"/>
                  </a:lnTo>
                  <a:lnTo>
                    <a:pt x="16" y="252"/>
                  </a:lnTo>
                  <a:lnTo>
                    <a:pt x="25" y="337"/>
                  </a:lnTo>
                  <a:lnTo>
                    <a:pt x="33" y="422"/>
                  </a:lnTo>
                  <a:lnTo>
                    <a:pt x="39" y="506"/>
                  </a:lnTo>
                  <a:lnTo>
                    <a:pt x="43" y="590"/>
                  </a:lnTo>
                  <a:lnTo>
                    <a:pt x="42" y="675"/>
                  </a:lnTo>
                  <a:lnTo>
                    <a:pt x="38" y="691"/>
                  </a:lnTo>
                  <a:lnTo>
                    <a:pt x="35" y="707"/>
                  </a:lnTo>
                  <a:lnTo>
                    <a:pt x="34" y="725"/>
                  </a:lnTo>
                  <a:lnTo>
                    <a:pt x="33" y="742"/>
                  </a:lnTo>
                  <a:lnTo>
                    <a:pt x="31" y="760"/>
                  </a:lnTo>
                  <a:lnTo>
                    <a:pt x="27" y="776"/>
                  </a:lnTo>
                  <a:lnTo>
                    <a:pt x="19" y="791"/>
                  </a:lnTo>
                  <a:lnTo>
                    <a:pt x="8" y="803"/>
                  </a:lnTo>
                  <a:lnTo>
                    <a:pt x="13" y="605"/>
                  </a:lnTo>
                  <a:lnTo>
                    <a:pt x="12" y="404"/>
                  </a:lnTo>
                  <a:lnTo>
                    <a:pt x="6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auto">
            <a:xfrm>
              <a:off x="1221" y="340"/>
              <a:ext cx="67" cy="503"/>
            </a:xfrm>
            <a:custGeom>
              <a:avLst/>
              <a:gdLst>
                <a:gd name="T0" fmla="*/ 3 w 135"/>
                <a:gd name="T1" fmla="*/ 138 h 1005"/>
                <a:gd name="T2" fmla="*/ 8 w 135"/>
                <a:gd name="T3" fmla="*/ 139 h 1005"/>
                <a:gd name="T4" fmla="*/ 13 w 135"/>
                <a:gd name="T5" fmla="*/ 140 h 1005"/>
                <a:gd name="T6" fmla="*/ 18 w 135"/>
                <a:gd name="T7" fmla="*/ 140 h 1005"/>
                <a:gd name="T8" fmla="*/ 23 w 135"/>
                <a:gd name="T9" fmla="*/ 141 h 1005"/>
                <a:gd name="T10" fmla="*/ 29 w 135"/>
                <a:gd name="T11" fmla="*/ 140 h 1005"/>
                <a:gd name="T12" fmla="*/ 34 w 135"/>
                <a:gd name="T13" fmla="*/ 139 h 1005"/>
                <a:gd name="T14" fmla="*/ 39 w 135"/>
                <a:gd name="T15" fmla="*/ 138 h 1005"/>
                <a:gd name="T16" fmla="*/ 43 w 135"/>
                <a:gd name="T17" fmla="*/ 134 h 1005"/>
                <a:gd name="T18" fmla="*/ 52 w 135"/>
                <a:gd name="T19" fmla="*/ 122 h 1005"/>
                <a:gd name="T20" fmla="*/ 59 w 135"/>
                <a:gd name="T21" fmla="*/ 106 h 1005"/>
                <a:gd name="T22" fmla="*/ 59 w 135"/>
                <a:gd name="T23" fmla="*/ 89 h 1005"/>
                <a:gd name="T24" fmla="*/ 53 w 135"/>
                <a:gd name="T25" fmla="*/ 73 h 1005"/>
                <a:gd name="T26" fmla="*/ 46 w 135"/>
                <a:gd name="T27" fmla="*/ 62 h 1005"/>
                <a:gd name="T28" fmla="*/ 41 w 135"/>
                <a:gd name="T29" fmla="*/ 49 h 1005"/>
                <a:gd name="T30" fmla="*/ 36 w 135"/>
                <a:gd name="T31" fmla="*/ 36 h 1005"/>
                <a:gd name="T32" fmla="*/ 25 w 135"/>
                <a:gd name="T33" fmla="*/ 26 h 1005"/>
                <a:gd name="T34" fmla="*/ 28 w 135"/>
                <a:gd name="T35" fmla="*/ 18 h 1005"/>
                <a:gd name="T36" fmla="*/ 32 w 135"/>
                <a:gd name="T37" fmla="*/ 11 h 1005"/>
                <a:gd name="T38" fmla="*/ 38 w 135"/>
                <a:gd name="T39" fmla="*/ 5 h 1005"/>
                <a:gd name="T40" fmla="*/ 45 w 135"/>
                <a:gd name="T41" fmla="*/ 1 h 1005"/>
                <a:gd name="T42" fmla="*/ 52 w 135"/>
                <a:gd name="T43" fmla="*/ 0 h 1005"/>
                <a:gd name="T44" fmla="*/ 58 w 135"/>
                <a:gd name="T45" fmla="*/ 0 h 1005"/>
                <a:gd name="T46" fmla="*/ 62 w 135"/>
                <a:gd name="T47" fmla="*/ 1 h 1005"/>
                <a:gd name="T48" fmla="*/ 68 w 135"/>
                <a:gd name="T49" fmla="*/ 3 h 1005"/>
                <a:gd name="T50" fmla="*/ 72 w 135"/>
                <a:gd name="T51" fmla="*/ 7 h 1005"/>
                <a:gd name="T52" fmla="*/ 77 w 135"/>
                <a:gd name="T53" fmla="*/ 10 h 1005"/>
                <a:gd name="T54" fmla="*/ 82 w 135"/>
                <a:gd name="T55" fmla="*/ 13 h 1005"/>
                <a:gd name="T56" fmla="*/ 86 w 135"/>
                <a:gd name="T57" fmla="*/ 16 h 1005"/>
                <a:gd name="T58" fmla="*/ 85 w 135"/>
                <a:gd name="T59" fmla="*/ 129 h 1005"/>
                <a:gd name="T60" fmla="*/ 83 w 135"/>
                <a:gd name="T61" fmla="*/ 245 h 1005"/>
                <a:gd name="T62" fmla="*/ 83 w 135"/>
                <a:gd name="T63" fmla="*/ 362 h 1005"/>
                <a:gd name="T64" fmla="*/ 83 w 135"/>
                <a:gd name="T65" fmla="*/ 481 h 1005"/>
                <a:gd name="T66" fmla="*/ 87 w 135"/>
                <a:gd name="T67" fmla="*/ 599 h 1005"/>
                <a:gd name="T68" fmla="*/ 97 w 135"/>
                <a:gd name="T69" fmla="*/ 716 h 1005"/>
                <a:gd name="T70" fmla="*/ 112 w 135"/>
                <a:gd name="T71" fmla="*/ 830 h 1005"/>
                <a:gd name="T72" fmla="*/ 135 w 135"/>
                <a:gd name="T73" fmla="*/ 939 h 1005"/>
                <a:gd name="T74" fmla="*/ 127 w 135"/>
                <a:gd name="T75" fmla="*/ 951 h 1005"/>
                <a:gd name="T76" fmla="*/ 116 w 135"/>
                <a:gd name="T77" fmla="*/ 961 h 1005"/>
                <a:gd name="T78" fmla="*/ 106 w 135"/>
                <a:gd name="T79" fmla="*/ 971 h 1005"/>
                <a:gd name="T80" fmla="*/ 93 w 135"/>
                <a:gd name="T81" fmla="*/ 979 h 1005"/>
                <a:gd name="T82" fmla="*/ 82 w 135"/>
                <a:gd name="T83" fmla="*/ 986 h 1005"/>
                <a:gd name="T84" fmla="*/ 68 w 135"/>
                <a:gd name="T85" fmla="*/ 993 h 1005"/>
                <a:gd name="T86" fmla="*/ 55 w 135"/>
                <a:gd name="T87" fmla="*/ 999 h 1005"/>
                <a:gd name="T88" fmla="*/ 41 w 135"/>
                <a:gd name="T89" fmla="*/ 1005 h 1005"/>
                <a:gd name="T90" fmla="*/ 34 w 135"/>
                <a:gd name="T91" fmla="*/ 896 h 1005"/>
                <a:gd name="T92" fmla="*/ 26 w 135"/>
                <a:gd name="T93" fmla="*/ 788 h 1005"/>
                <a:gd name="T94" fmla="*/ 17 w 135"/>
                <a:gd name="T95" fmla="*/ 680 h 1005"/>
                <a:gd name="T96" fmla="*/ 10 w 135"/>
                <a:gd name="T97" fmla="*/ 572 h 1005"/>
                <a:gd name="T98" fmla="*/ 3 w 135"/>
                <a:gd name="T99" fmla="*/ 464 h 1005"/>
                <a:gd name="T100" fmla="*/ 0 w 135"/>
                <a:gd name="T101" fmla="*/ 355 h 1005"/>
                <a:gd name="T102" fmla="*/ 0 w 135"/>
                <a:gd name="T103" fmla="*/ 247 h 1005"/>
                <a:gd name="T104" fmla="*/ 3 w 135"/>
                <a:gd name="T105" fmla="*/ 13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005">
                  <a:moveTo>
                    <a:pt x="3" y="138"/>
                  </a:moveTo>
                  <a:lnTo>
                    <a:pt x="8" y="139"/>
                  </a:lnTo>
                  <a:lnTo>
                    <a:pt x="13" y="140"/>
                  </a:lnTo>
                  <a:lnTo>
                    <a:pt x="18" y="140"/>
                  </a:lnTo>
                  <a:lnTo>
                    <a:pt x="23" y="141"/>
                  </a:lnTo>
                  <a:lnTo>
                    <a:pt x="29" y="140"/>
                  </a:lnTo>
                  <a:lnTo>
                    <a:pt x="34" y="139"/>
                  </a:lnTo>
                  <a:lnTo>
                    <a:pt x="39" y="138"/>
                  </a:lnTo>
                  <a:lnTo>
                    <a:pt x="43" y="134"/>
                  </a:lnTo>
                  <a:lnTo>
                    <a:pt x="52" y="122"/>
                  </a:lnTo>
                  <a:lnTo>
                    <a:pt x="59" y="106"/>
                  </a:lnTo>
                  <a:lnTo>
                    <a:pt x="59" y="89"/>
                  </a:lnTo>
                  <a:lnTo>
                    <a:pt x="53" y="73"/>
                  </a:lnTo>
                  <a:lnTo>
                    <a:pt x="46" y="62"/>
                  </a:lnTo>
                  <a:lnTo>
                    <a:pt x="41" y="49"/>
                  </a:lnTo>
                  <a:lnTo>
                    <a:pt x="36" y="36"/>
                  </a:lnTo>
                  <a:lnTo>
                    <a:pt x="25" y="26"/>
                  </a:lnTo>
                  <a:lnTo>
                    <a:pt x="28" y="18"/>
                  </a:lnTo>
                  <a:lnTo>
                    <a:pt x="32" y="11"/>
                  </a:lnTo>
                  <a:lnTo>
                    <a:pt x="38" y="5"/>
                  </a:lnTo>
                  <a:lnTo>
                    <a:pt x="45" y="1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2" y="1"/>
                  </a:lnTo>
                  <a:lnTo>
                    <a:pt x="68" y="3"/>
                  </a:lnTo>
                  <a:lnTo>
                    <a:pt x="72" y="7"/>
                  </a:lnTo>
                  <a:lnTo>
                    <a:pt x="77" y="10"/>
                  </a:lnTo>
                  <a:lnTo>
                    <a:pt x="82" y="13"/>
                  </a:lnTo>
                  <a:lnTo>
                    <a:pt x="86" y="16"/>
                  </a:lnTo>
                  <a:lnTo>
                    <a:pt x="85" y="129"/>
                  </a:lnTo>
                  <a:lnTo>
                    <a:pt x="83" y="245"/>
                  </a:lnTo>
                  <a:lnTo>
                    <a:pt x="83" y="362"/>
                  </a:lnTo>
                  <a:lnTo>
                    <a:pt x="83" y="481"/>
                  </a:lnTo>
                  <a:lnTo>
                    <a:pt x="87" y="599"/>
                  </a:lnTo>
                  <a:lnTo>
                    <a:pt x="97" y="716"/>
                  </a:lnTo>
                  <a:lnTo>
                    <a:pt x="112" y="830"/>
                  </a:lnTo>
                  <a:lnTo>
                    <a:pt x="135" y="939"/>
                  </a:lnTo>
                  <a:lnTo>
                    <a:pt x="127" y="951"/>
                  </a:lnTo>
                  <a:lnTo>
                    <a:pt x="116" y="961"/>
                  </a:lnTo>
                  <a:lnTo>
                    <a:pt x="106" y="971"/>
                  </a:lnTo>
                  <a:lnTo>
                    <a:pt x="93" y="979"/>
                  </a:lnTo>
                  <a:lnTo>
                    <a:pt x="82" y="986"/>
                  </a:lnTo>
                  <a:lnTo>
                    <a:pt x="68" y="993"/>
                  </a:lnTo>
                  <a:lnTo>
                    <a:pt x="55" y="999"/>
                  </a:lnTo>
                  <a:lnTo>
                    <a:pt x="41" y="1005"/>
                  </a:lnTo>
                  <a:lnTo>
                    <a:pt x="34" y="896"/>
                  </a:lnTo>
                  <a:lnTo>
                    <a:pt x="26" y="788"/>
                  </a:lnTo>
                  <a:lnTo>
                    <a:pt x="17" y="680"/>
                  </a:lnTo>
                  <a:lnTo>
                    <a:pt x="10" y="572"/>
                  </a:lnTo>
                  <a:lnTo>
                    <a:pt x="3" y="464"/>
                  </a:lnTo>
                  <a:lnTo>
                    <a:pt x="0" y="355"/>
                  </a:lnTo>
                  <a:lnTo>
                    <a:pt x="0" y="247"/>
                  </a:lnTo>
                  <a:lnTo>
                    <a:pt x="3" y="13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auto">
            <a:xfrm>
              <a:off x="1226" y="380"/>
              <a:ext cx="12" cy="16"/>
            </a:xfrm>
            <a:custGeom>
              <a:avLst/>
              <a:gdLst>
                <a:gd name="T0" fmla="*/ 9 w 24"/>
                <a:gd name="T1" fmla="*/ 1 h 32"/>
                <a:gd name="T2" fmla="*/ 15 w 24"/>
                <a:gd name="T3" fmla="*/ 0 h 32"/>
                <a:gd name="T4" fmla="*/ 20 w 24"/>
                <a:gd name="T5" fmla="*/ 3 h 32"/>
                <a:gd name="T6" fmla="*/ 22 w 24"/>
                <a:gd name="T7" fmla="*/ 8 h 32"/>
                <a:gd name="T8" fmla="*/ 24 w 24"/>
                <a:gd name="T9" fmla="*/ 13 h 32"/>
                <a:gd name="T10" fmla="*/ 23 w 24"/>
                <a:gd name="T11" fmla="*/ 18 h 32"/>
                <a:gd name="T12" fmla="*/ 22 w 24"/>
                <a:gd name="T13" fmla="*/ 24 h 32"/>
                <a:gd name="T14" fmla="*/ 19 w 24"/>
                <a:gd name="T15" fmla="*/ 29 h 32"/>
                <a:gd name="T16" fmla="*/ 14 w 24"/>
                <a:gd name="T17" fmla="*/ 32 h 32"/>
                <a:gd name="T18" fmla="*/ 0 w 24"/>
                <a:gd name="T19" fmla="*/ 32 h 32"/>
                <a:gd name="T20" fmla="*/ 1 w 24"/>
                <a:gd name="T21" fmla="*/ 24 h 32"/>
                <a:gd name="T22" fmla="*/ 4 w 24"/>
                <a:gd name="T23" fmla="*/ 16 h 32"/>
                <a:gd name="T24" fmla="*/ 6 w 24"/>
                <a:gd name="T25" fmla="*/ 8 h 32"/>
                <a:gd name="T26" fmla="*/ 9 w 24"/>
                <a:gd name="T2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2">
                  <a:moveTo>
                    <a:pt x="9" y="1"/>
                  </a:moveTo>
                  <a:lnTo>
                    <a:pt x="15" y="0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4" y="13"/>
                  </a:lnTo>
                  <a:lnTo>
                    <a:pt x="23" y="18"/>
                  </a:lnTo>
                  <a:lnTo>
                    <a:pt x="22" y="24"/>
                  </a:lnTo>
                  <a:lnTo>
                    <a:pt x="19" y="29"/>
                  </a:lnTo>
                  <a:lnTo>
                    <a:pt x="14" y="32"/>
                  </a:lnTo>
                  <a:lnTo>
                    <a:pt x="0" y="32"/>
                  </a:lnTo>
                  <a:lnTo>
                    <a:pt x="1" y="24"/>
                  </a:lnTo>
                  <a:lnTo>
                    <a:pt x="4" y="16"/>
                  </a:lnTo>
                  <a:lnTo>
                    <a:pt x="6" y="8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9E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52413" y="1079500"/>
            <a:ext cx="5492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ja-JP" altLang="en-US"/>
              <a:t>本日の見栄きり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/>
              <a:t>XML</a:t>
            </a:r>
            <a:r>
              <a:rPr lang="ja-JP" altLang="en-US" sz="3200"/>
              <a:t>チャレンジ</a:t>
            </a:r>
            <a:r>
              <a:rPr lang="ja-JP" altLang="en-US" sz="4000"/>
              <a:t/>
            </a:r>
            <a:br>
              <a:rPr lang="ja-JP" altLang="en-US" sz="4000"/>
            </a:br>
            <a:r>
              <a:rPr lang="ja-JP" altLang="en-US" sz="4000"/>
              <a:t>～環境編～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XML</a:t>
            </a:r>
            <a:r>
              <a:rPr lang="ja-JP" altLang="en-US"/>
              <a:t>の解析に使うプログラム言語として今回は次の２つを例に用意しました。</a:t>
            </a:r>
          </a:p>
          <a:p>
            <a:pPr lvl="1"/>
            <a:r>
              <a:rPr lang="en-US" altLang="ja-JP"/>
              <a:t>Perl</a:t>
            </a:r>
          </a:p>
          <a:p>
            <a:pPr lvl="2"/>
            <a:r>
              <a:rPr lang="en-US" altLang="ja-JP"/>
              <a:t>XML::Simple</a:t>
            </a:r>
          </a:p>
          <a:p>
            <a:pPr lvl="2"/>
            <a:r>
              <a:rPr lang="ja-JP" altLang="en-US"/>
              <a:t>ほか、</a:t>
            </a:r>
            <a:r>
              <a:rPr lang="en-US" altLang="ja-JP"/>
              <a:t>XML</a:t>
            </a:r>
            <a:r>
              <a:rPr lang="ja-JP" altLang="en-US"/>
              <a:t>解析モジュール多数</a:t>
            </a:r>
          </a:p>
          <a:p>
            <a:pPr lvl="1"/>
            <a:r>
              <a:rPr lang="en-US" altLang="ja-JP"/>
              <a:t>JavaScript</a:t>
            </a:r>
          </a:p>
          <a:p>
            <a:pPr lvl="2"/>
            <a:endParaRPr lang="en-US" altLang="ja-JP"/>
          </a:p>
          <a:p>
            <a:pPr lvl="2"/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US" altLang="ja-JP"/>
              <a:t>XML</a:t>
            </a:r>
            <a:r>
              <a:rPr lang="ja-JP" altLang="en-US"/>
              <a:t>の枝狩り</a:t>
            </a:r>
          </a:p>
        </p:txBody>
      </p:sp>
      <p:graphicFrame>
        <p:nvGraphicFramePr>
          <p:cNvPr id="2" name="図表 1"/>
          <p:cNvGraphicFramePr/>
          <p:nvPr/>
        </p:nvGraphicFramePr>
        <p:xfrm>
          <a:off x="684213" y="2060575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6443663" y="1196975"/>
            <a:ext cx="2160587" cy="936625"/>
          </a:xfrm>
          <a:prstGeom prst="wedgeRectCallout">
            <a:avLst>
              <a:gd name="adj1" fmla="val -132074"/>
              <a:gd name="adj2" fmla="val 165255"/>
            </a:avLst>
          </a:prstGeom>
          <a:solidFill>
            <a:schemeClr val="fol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ここで切ると</a:t>
            </a:r>
            <a:r>
              <a:rPr lang="ja-JP" altLang="en-US" sz="3200"/>
              <a:t>配列</a:t>
            </a:r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323850" y="3716338"/>
            <a:ext cx="2160588" cy="1225550"/>
          </a:xfrm>
          <a:prstGeom prst="wedgeRectCallout">
            <a:avLst>
              <a:gd name="adj1" fmla="val 39051"/>
              <a:gd name="adj2" fmla="val -134454"/>
            </a:avLst>
          </a:prstGeom>
          <a:solidFill>
            <a:schemeClr val="fol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ここで切ると</a:t>
            </a:r>
          </a:p>
          <a:p>
            <a:pPr algn="ctr"/>
            <a:r>
              <a:rPr lang="ja-JP" altLang="en-US" sz="3200"/>
              <a:t>ハッシュ</a:t>
            </a:r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6516688" y="5300663"/>
            <a:ext cx="2376487" cy="1295400"/>
          </a:xfrm>
          <a:prstGeom prst="wedgeRectCallout">
            <a:avLst>
              <a:gd name="adj1" fmla="val -63093"/>
              <a:gd name="adj2" fmla="val -37500"/>
            </a:avLst>
          </a:prstGeom>
          <a:solidFill>
            <a:schemeClr val="fol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ここで切ると</a:t>
            </a:r>
            <a:r>
              <a:rPr lang="ja-JP" altLang="en-US" sz="3200"/>
              <a:t>普通の変数</a:t>
            </a:r>
            <a:r>
              <a:rPr lang="ja-JP" altLang="en-US"/>
              <a:t>（スカラー）</a:t>
            </a:r>
          </a:p>
        </p:txBody>
      </p:sp>
      <p:pic>
        <p:nvPicPr>
          <p:cNvPr id="20504" name="Picture 24" descr="MCj0403971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068638"/>
            <a:ext cx="857250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5" name="Picture 25" descr="MCj0403971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565400"/>
            <a:ext cx="857250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6" name="Picture 26" descr="MCj0403971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229225"/>
            <a:ext cx="857250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ja-JP" altLang="en-US" sz="3600"/>
              <a:t>複雑なデータを作らない方法</a:t>
            </a:r>
          </a:p>
        </p:txBody>
      </p:sp>
      <p:graphicFrame>
        <p:nvGraphicFramePr>
          <p:cNvPr id="2" name="図表 1"/>
          <p:cNvGraphicFramePr/>
          <p:nvPr/>
        </p:nvGraphicFramePr>
        <p:xfrm>
          <a:off x="684213" y="1628775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51" name="AutoShape 23"/>
          <p:cNvSpPr>
            <a:spLocks noChangeArrowheads="1"/>
          </p:cNvSpPr>
          <p:nvPr/>
        </p:nvSpPr>
        <p:spPr bwMode="auto">
          <a:xfrm>
            <a:off x="1116013" y="6092825"/>
            <a:ext cx="7056437" cy="765175"/>
          </a:xfrm>
          <a:prstGeom prst="horizontalScroll">
            <a:avLst>
              <a:gd name="adj" fmla="val 12500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単純なハッシュで表現可能なことろがポイント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3492500" y="2205038"/>
            <a:ext cx="5183188" cy="223202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6588125" y="1052513"/>
            <a:ext cx="2303463" cy="863600"/>
          </a:xfrm>
          <a:prstGeom prst="wedgeRectCallout">
            <a:avLst>
              <a:gd name="adj1" fmla="val -14440"/>
              <a:gd name="adj2" fmla="val 95037"/>
            </a:avLst>
          </a:prstGeom>
          <a:solidFill>
            <a:schemeClr val="fol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繰り返を有限回にする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落ち葉と波紋">
  <a:themeElements>
    <a:clrScheme name="落ち葉と波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落ち葉と波紋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落ち葉と波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落ち葉と波紋</Template>
  <TotalTime>151</TotalTime>
  <Words>1034</Words>
  <Application>Microsoft Office PowerPoint</Application>
  <PresentationFormat>画面に合わせる (4:3)</PresentationFormat>
  <Paragraphs>132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Century</vt:lpstr>
      <vt:lpstr>ＭＳ ゴシック</vt:lpstr>
      <vt:lpstr>Arial</vt:lpstr>
      <vt:lpstr>Wingdings</vt:lpstr>
      <vt:lpstr>落ち葉と波紋</vt:lpstr>
      <vt:lpstr>本日の演目</vt:lpstr>
      <vt:lpstr>本日の演目</vt:lpstr>
      <vt:lpstr>絵合わせによる プログラムの見切り</vt:lpstr>
      <vt:lpstr>システムにおけるスモールワールド</vt:lpstr>
      <vt:lpstr>処理の規定元を 「絵合わせ」で調べる</vt:lpstr>
      <vt:lpstr>XMLチャレンジ</vt:lpstr>
      <vt:lpstr>XMLチャレンジ ～環境編～</vt:lpstr>
      <vt:lpstr>XMLの枝狩り</vt:lpstr>
      <vt:lpstr>複雑なデータを作らない方法</vt:lpstr>
      <vt:lpstr>XMLチャレンジ ～XMLの構造解析～</vt:lpstr>
      <vt:lpstr>XMLチャレンジ ～DOMモデルと複雑なデータ～</vt:lpstr>
      <vt:lpstr>XMLチャレンジ ～DOMモデル中の要素を指定～</vt:lpstr>
      <vt:lpstr>題目に答えてバーチャル座布団をGET(1)</vt:lpstr>
      <vt:lpstr>題目に答えてバーチャル座布団をGET(2)</vt:lpstr>
      <vt:lpstr>題目に答えてバーチャル座布団をGET(3)</vt:lpstr>
    </vt:vector>
  </TitlesOfParts>
  <Manager/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社研図書室</dc:creator>
  <cp:keywords/>
  <dc:description/>
  <cp:lastModifiedBy>前田　朗</cp:lastModifiedBy>
  <cp:revision>154</cp:revision>
  <dcterms:created xsi:type="dcterms:W3CDTF">2007-11-30T04:36:33Z</dcterms:created>
  <dcterms:modified xsi:type="dcterms:W3CDTF">2021-10-11T04:38:04Z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TC010978161041</vt:lpwstr>
  </property>
</Properties>
</file>