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AE8"/>
    <a:srgbClr val="D7D2CD"/>
    <a:srgbClr val="CC6600"/>
    <a:srgbClr val="33CC33"/>
    <a:srgbClr val="CCFF33"/>
    <a:srgbClr val="00CC99"/>
    <a:srgbClr val="D9EDEF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74" autoAdjust="0"/>
    <p:restoredTop sz="94660"/>
  </p:normalViewPr>
  <p:slideViewPr>
    <p:cSldViewPr>
      <p:cViewPr varScale="1">
        <p:scale>
          <a:sx n="87" d="100"/>
          <a:sy n="87" d="100"/>
        </p:scale>
        <p:origin x="1234" y="77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81113" y="404813"/>
            <a:ext cx="8280400" cy="1079500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9175" y="1628775"/>
            <a:ext cx="7272338" cy="2305050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44488" y="6237288"/>
            <a:ext cx="2311400" cy="476250"/>
          </a:xfrm>
        </p:spPr>
        <p:txBody>
          <a:bodyPr/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657600" y="6237288"/>
            <a:ext cx="2303463" cy="476250"/>
          </a:xfrm>
        </p:spPr>
        <p:txBody>
          <a:bodyPr/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58050" y="6237288"/>
            <a:ext cx="2311400" cy="476250"/>
          </a:xfrm>
        </p:spPr>
        <p:txBody>
          <a:bodyPr/>
          <a:lstStyle>
            <a:lvl1pPr>
              <a:defRPr sz="1400"/>
            </a:lvl1pPr>
          </a:lstStyle>
          <a:p>
            <a:fld id="{46B87A4A-E9C4-4B7A-A1B8-5031FAC039E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4D549-0D32-4A66-8B36-5AD07ECB5EB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5022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888288" y="1052513"/>
            <a:ext cx="1889125" cy="468153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216150" y="1052513"/>
            <a:ext cx="5519738" cy="468153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114F8-7AAA-4D2A-B3B1-B6794AFCC6C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4231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D7F79-D74A-4381-8B0D-7A5D5A071D7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9529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F6325-95A9-424A-9A50-057F9EA8FDC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1524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216150" y="1844675"/>
            <a:ext cx="3703638" cy="3889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72188" y="1844675"/>
            <a:ext cx="3705225" cy="3889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37A014-CE00-4928-BFD4-488ACC1C177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2164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CED3E-D31F-4614-8352-58900090ED1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8913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01447-6AE8-4EFE-B412-2FC5A1F9806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56146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B80D6-8EFB-4B92-A3F0-0F5D423F0E8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596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8A7F7-3B6C-4960-B0A3-0BF0C5D2A0E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57734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67313-E32F-4403-9677-213EDAC75B1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1252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16150" y="1052513"/>
            <a:ext cx="496887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16150" y="1844675"/>
            <a:ext cx="7561263" cy="388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0025" y="6524625"/>
            <a:ext cx="23114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1863" y="6524625"/>
            <a:ext cx="31369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73950" y="6524625"/>
            <a:ext cx="23114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22ACEC7-A981-4525-B8C2-2A9A570B174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toshokan.weblogs.jp/blo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/>
              <a:t>VuFind</a:t>
            </a:r>
            <a:r>
              <a:rPr lang="ja-JP" altLang="en-US"/>
              <a:t>のあしたはどっちだ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12913" y="2852738"/>
            <a:ext cx="7272337" cy="2305050"/>
          </a:xfrm>
        </p:spPr>
        <p:txBody>
          <a:bodyPr/>
          <a:lstStyle/>
          <a:p>
            <a:r>
              <a:rPr lang="ja-JP" altLang="en-US"/>
              <a:t>平成１９年１１月１６日</a:t>
            </a:r>
          </a:p>
          <a:p>
            <a:r>
              <a:rPr lang="ja-JP" altLang="en-US"/>
              <a:t>図書系職員のためのアプリケーション開発講習会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VuFind</a:t>
            </a:r>
            <a:r>
              <a:rPr lang="ja-JP" altLang="en-US"/>
              <a:t>の分かれ道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/>
              <a:t>VuFind</a:t>
            </a:r>
            <a:r>
              <a:rPr lang="ja-JP" altLang="en-US"/>
              <a:t>の機能を調査する</a:t>
            </a:r>
          </a:p>
          <a:p>
            <a:pPr lvl="1"/>
            <a:r>
              <a:rPr lang="ja-JP" altLang="en-US"/>
              <a:t>いっそ、論文の執筆までしてしまう！</a:t>
            </a:r>
          </a:p>
          <a:p>
            <a:r>
              <a:rPr lang="en-US" altLang="ja-JP"/>
              <a:t>VuFind</a:t>
            </a:r>
            <a:r>
              <a:rPr lang="ja-JP" altLang="en-US"/>
              <a:t>の日本語化を進める</a:t>
            </a:r>
          </a:p>
          <a:p>
            <a:pPr lvl="1"/>
            <a:r>
              <a:rPr lang="ja-JP" altLang="en-US"/>
              <a:t>駒場図書館の所蔵をロードして試行サービスをしてしまう？</a:t>
            </a:r>
          </a:p>
          <a:p>
            <a:pPr lvl="1"/>
            <a:endParaRPr lang="en-US" altLang="ja-JP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u="sng"/>
              <a:t>VuFind</a:t>
            </a:r>
            <a:r>
              <a:rPr lang="ja-JP" altLang="en-US" u="sng"/>
              <a:t>の設定を極める！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/>
              <a:t>pspel </a:t>
            </a:r>
            <a:r>
              <a:rPr lang="ja-JP" altLang="en-US"/>
              <a:t>のエラー対策</a:t>
            </a:r>
          </a:p>
          <a:p>
            <a:r>
              <a:rPr lang="en-US" altLang="ja-JP"/>
              <a:t>MySQL</a:t>
            </a:r>
            <a:r>
              <a:rPr lang="ja-JP" altLang="en-US"/>
              <a:t>連携のエラー対策</a:t>
            </a:r>
          </a:p>
          <a:p>
            <a:r>
              <a:rPr lang="ja-JP" altLang="en-US"/>
              <a:t>その他設定</a:t>
            </a:r>
          </a:p>
          <a:p>
            <a:pPr lvl="1"/>
            <a:r>
              <a:rPr lang="en-US" altLang="ja-JP"/>
              <a:t>OAI</a:t>
            </a:r>
            <a:r>
              <a:rPr lang="ja-JP" altLang="en-US"/>
              <a:t>識別子</a:t>
            </a:r>
          </a:p>
          <a:p>
            <a:pPr lvl="1"/>
            <a:r>
              <a:rPr lang="en-US" altLang="ja-JP"/>
              <a:t>Amazon ID</a:t>
            </a:r>
          </a:p>
          <a:p>
            <a:pPr lvl="1"/>
            <a:r>
              <a:rPr lang="ja-JP" altLang="en-US"/>
              <a:t>リンクリゾルバ</a:t>
            </a:r>
          </a:p>
          <a:p>
            <a:pPr lvl="1"/>
            <a:r>
              <a:rPr lang="ja-JP" altLang="en-US"/>
              <a:t>ユーザ登録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u="sng"/>
              <a:t>VuFind</a:t>
            </a:r>
            <a:r>
              <a:rPr lang="ja-JP" altLang="en-US" sz="2800" u="sng"/>
              <a:t>の日本語化を進める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z="2800"/>
              <a:t>「図書館退屈男」のブログをもとに作業</a:t>
            </a:r>
          </a:p>
          <a:p>
            <a:pPr lvl="1"/>
            <a:r>
              <a:rPr lang="en-US" altLang="ja-JP">
                <a:hlinkClick r:id="rId2"/>
              </a:rPr>
              <a:t>http://toshokan.weblogs.jp/blog/</a:t>
            </a:r>
            <a:endParaRPr lang="en-US" altLang="ja-JP"/>
          </a:p>
          <a:p>
            <a:pPr lvl="1"/>
            <a:r>
              <a:rPr lang="ja-JP" altLang="en-US" sz="2400"/>
              <a:t>事務用図書「</a:t>
            </a:r>
            <a:r>
              <a:rPr lang="en-US" altLang="ja-JP" sz="2400"/>
              <a:t>Apache Lucene </a:t>
            </a:r>
            <a:r>
              <a:rPr lang="ja-JP" altLang="en-US" sz="2400"/>
              <a:t>入門 </a:t>
            </a:r>
            <a:r>
              <a:rPr lang="en-US" altLang="ja-JP" sz="2400"/>
              <a:t>~Java</a:t>
            </a:r>
            <a:r>
              <a:rPr lang="ja-JP" altLang="en-US" sz="2400"/>
              <a:t>・オープンソース・全文検索システムの構築」を参照</a:t>
            </a:r>
          </a:p>
          <a:p>
            <a:r>
              <a:rPr lang="ja-JP" altLang="en-US" sz="2800"/>
              <a:t>日本語形態素解析器”</a:t>
            </a:r>
            <a:r>
              <a:rPr lang="en-US" altLang="ja-JP" sz="2800"/>
              <a:t>SEN”</a:t>
            </a:r>
            <a:r>
              <a:rPr lang="ja-JP" altLang="en-US" sz="2800"/>
              <a:t>を使う</a:t>
            </a:r>
          </a:p>
          <a:p>
            <a:pPr lvl="1"/>
            <a:r>
              <a:rPr lang="ja-JP" altLang="en-US" sz="2400"/>
              <a:t>機関リポジトリ用ソフト</a:t>
            </a:r>
            <a:r>
              <a:rPr lang="en-US" altLang="ja-JP" sz="2400"/>
              <a:t>DSpace</a:t>
            </a:r>
            <a:r>
              <a:rPr lang="ja-JP" altLang="en-US" sz="2400"/>
              <a:t>と同じ</a:t>
            </a:r>
          </a:p>
          <a:p>
            <a:r>
              <a:rPr lang="ja-JP" altLang="en-US" sz="2800"/>
              <a:t>画面を日本語化＆カスタマイズする</a:t>
            </a:r>
          </a:p>
          <a:p>
            <a:pPr lvl="1"/>
            <a:r>
              <a:rPr lang="en-US" altLang="ja-JP" sz="2400"/>
              <a:t>JSP</a:t>
            </a:r>
            <a:r>
              <a:rPr lang="ja-JP" altLang="en-US" sz="2400"/>
              <a:t>と</a:t>
            </a:r>
            <a:r>
              <a:rPr lang="en-US" altLang="ja-JP" sz="2400"/>
              <a:t>PHP</a:t>
            </a:r>
            <a:r>
              <a:rPr lang="ja-JP" altLang="en-US" sz="2400"/>
              <a:t>の修正で可能？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図書館の所蔵をロードする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書誌データを</a:t>
            </a:r>
            <a:r>
              <a:rPr lang="en-US" altLang="ja-JP"/>
              <a:t>MARCXML</a:t>
            </a:r>
            <a:r>
              <a:rPr lang="ja-JP" altLang="en-US"/>
              <a:t>形式に変換する必要あり</a:t>
            </a:r>
          </a:p>
          <a:p>
            <a:r>
              <a:rPr lang="ja-JP" altLang="en-US"/>
              <a:t>東大</a:t>
            </a:r>
            <a:r>
              <a:rPr lang="en-US" altLang="ja-JP"/>
              <a:t>Licsu-Web</a:t>
            </a:r>
            <a:r>
              <a:rPr lang="ja-JP" altLang="en-US"/>
              <a:t>のデータは、</a:t>
            </a:r>
            <a:r>
              <a:rPr lang="en-US" altLang="ja-JP"/>
              <a:t>ISBD</a:t>
            </a:r>
            <a:r>
              <a:rPr lang="ja-JP" altLang="en-US"/>
              <a:t>（加工向きではない）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水墨画風のデザイン テンプレート [1]">
  <a:themeElements>
    <a:clrScheme name="水墨画風のデザイン テンプレート [1]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水墨画風のデザイン テンプレート [1]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水墨画風のデザイン テンプレート [1]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水墨画風のデザイン テンプレート [1]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水墨画風のデザイン テンプレート [1]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水墨画風のデザイン テンプレート [1]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水墨画風のデザイン テンプレート [1]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水墨画風のデザイン テンプレート [1]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水墨画風のデザイン テンプレート [1]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水墨画風のデザイン テンプレート [1]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水墨画風のデザイン テンプレート [1]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水墨画風のデザイン テンプレート [1]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水墨画風のデザイン テンプレート [1]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水墨画風のデザイン テンプレート [1]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水墨画風のデザイン テンプレート [1]</Template>
  <TotalTime>16</TotalTime>
  <Words>176</Words>
  <Application>Microsoft Office PowerPoint</Application>
  <PresentationFormat>A4 210 x 297 mm</PresentationFormat>
  <Paragraphs>27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Arial</vt:lpstr>
      <vt:lpstr>ＭＳ Ｐゴシック</vt:lpstr>
      <vt:lpstr>ＭＳ Ｐ明朝</vt:lpstr>
      <vt:lpstr>水墨画風のデザイン テンプレート [1]</vt:lpstr>
      <vt:lpstr>VuFindのあしたはどっちだ</vt:lpstr>
      <vt:lpstr>VuFindの分かれ道</vt:lpstr>
      <vt:lpstr>VuFindの設定を極める！</vt:lpstr>
      <vt:lpstr>VuFindの日本語化を進める</vt:lpstr>
      <vt:lpstr>図書館の所蔵をロードする</vt:lpstr>
    </vt:vector>
  </TitlesOfParts>
  <Manager/>
  <Company>東京大学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VuFindのあしたはどっちだ</dc:title>
  <dc:subject/>
  <dc:creator>社研図書室</dc:creator>
  <cp:keywords/>
  <dc:description/>
  <cp:lastModifiedBy>前田　朗</cp:lastModifiedBy>
  <cp:revision>30</cp:revision>
  <dcterms:created xsi:type="dcterms:W3CDTF">2007-11-16T02:00:58Z</dcterms:created>
  <dcterms:modified xsi:type="dcterms:W3CDTF">2021-10-11T04:48:04Z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TC011838911041</vt:lpwstr>
  </property>
</Properties>
</file>