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00"/>
    <a:srgbClr val="FFFF66"/>
    <a:srgbClr val="FFFF99"/>
    <a:srgbClr val="66FF33"/>
    <a:srgbClr val="00FF00"/>
    <a:srgbClr val="008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AA6E46-B557-448E-B68E-BAB6804FB75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" name="Rectangle 9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236" name="Group 164"/>
          <p:cNvGrpSpPr>
            <a:grpSpLocks/>
          </p:cNvGrpSpPr>
          <p:nvPr/>
        </p:nvGrpSpPr>
        <p:grpSpPr bwMode="auto">
          <a:xfrm>
            <a:off x="-3175" y="0"/>
            <a:ext cx="9147175" cy="6859588"/>
            <a:chOff x="-2" y="0"/>
            <a:chExt cx="6241" cy="4321"/>
          </a:xfrm>
        </p:grpSpPr>
        <p:grpSp>
          <p:nvGrpSpPr>
            <p:cNvPr id="3170" name="Group 98"/>
            <p:cNvGrpSpPr>
              <a:grpSpLocks/>
            </p:cNvGrpSpPr>
            <p:nvPr userDrawn="1"/>
          </p:nvGrpSpPr>
          <p:grpSpPr bwMode="auto">
            <a:xfrm>
              <a:off x="-2" y="3385"/>
              <a:ext cx="6241" cy="936"/>
              <a:chOff x="-2" y="3385"/>
              <a:chExt cx="5761" cy="936"/>
            </a:xfrm>
          </p:grpSpPr>
          <p:sp>
            <p:nvSpPr>
              <p:cNvPr id="3171" name="Freeform 99"/>
              <p:cNvSpPr>
                <a:spLocks/>
              </p:cNvSpPr>
              <p:nvPr userDrawn="1"/>
            </p:nvSpPr>
            <p:spPr bwMode="gray">
              <a:xfrm>
                <a:off x="-2" y="4065"/>
                <a:ext cx="5761" cy="256"/>
              </a:xfrm>
              <a:custGeom>
                <a:avLst/>
                <a:gdLst>
                  <a:gd name="T0" fmla="*/ 0 w 5806"/>
                  <a:gd name="T1" fmla="*/ 91 h 454"/>
                  <a:gd name="T2" fmla="*/ 0 w 5806"/>
                  <a:gd name="T3" fmla="*/ 454 h 454"/>
                  <a:gd name="T4" fmla="*/ 5806 w 5806"/>
                  <a:gd name="T5" fmla="*/ 454 h 454"/>
                  <a:gd name="T6" fmla="*/ 5806 w 5806"/>
                  <a:gd name="T7" fmla="*/ 0 h 454"/>
                  <a:gd name="T8" fmla="*/ 3493 w 5806"/>
                  <a:gd name="T9" fmla="*/ 136 h 454"/>
                  <a:gd name="T10" fmla="*/ 1361 w 5806"/>
                  <a:gd name="T11" fmla="*/ 0 h 454"/>
                  <a:gd name="T12" fmla="*/ 0 w 5806"/>
                  <a:gd name="T13" fmla="*/ 91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806" h="454">
                    <a:moveTo>
                      <a:pt x="0" y="91"/>
                    </a:moveTo>
                    <a:lnTo>
                      <a:pt x="0" y="454"/>
                    </a:lnTo>
                    <a:lnTo>
                      <a:pt x="5806" y="454"/>
                    </a:lnTo>
                    <a:lnTo>
                      <a:pt x="5806" y="0"/>
                    </a:lnTo>
                    <a:lnTo>
                      <a:pt x="3493" y="136"/>
                    </a:lnTo>
                    <a:lnTo>
                      <a:pt x="1361" y="0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3172" name="Group 100"/>
              <p:cNvGrpSpPr>
                <a:grpSpLocks/>
              </p:cNvGrpSpPr>
              <p:nvPr userDrawn="1"/>
            </p:nvGrpSpPr>
            <p:grpSpPr bwMode="auto">
              <a:xfrm>
                <a:off x="4358" y="3385"/>
                <a:ext cx="518" cy="907"/>
                <a:chOff x="4150" y="3022"/>
                <a:chExt cx="726" cy="1270"/>
              </a:xfrm>
            </p:grpSpPr>
            <p:grpSp>
              <p:nvGrpSpPr>
                <p:cNvPr id="3173" name="Group 101"/>
                <p:cNvGrpSpPr>
                  <a:grpSpLocks/>
                </p:cNvGrpSpPr>
                <p:nvPr userDrawn="1"/>
              </p:nvGrpSpPr>
              <p:grpSpPr bwMode="auto">
                <a:xfrm>
                  <a:off x="4150" y="3204"/>
                  <a:ext cx="726" cy="1088"/>
                  <a:chOff x="3878" y="3204"/>
                  <a:chExt cx="998" cy="1088"/>
                </a:xfrm>
              </p:grpSpPr>
              <p:sp>
                <p:nvSpPr>
                  <p:cNvPr id="3174" name="AutoShape 102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4037" y="3204"/>
                    <a:ext cx="679" cy="272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175" name="AutoShape 103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3958" y="3386"/>
                    <a:ext cx="838" cy="317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176" name="AutoShape 104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3878" y="3613"/>
                    <a:ext cx="998" cy="317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177" name="Rectangle 105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4286" y="3930"/>
                    <a:ext cx="182" cy="36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3178" name="AutoShape 106"/>
                <p:cNvSpPr>
                  <a:spLocks noChangeArrowheads="1"/>
                </p:cNvSpPr>
                <p:nvPr userDrawn="1"/>
              </p:nvSpPr>
              <p:spPr bwMode="gray">
                <a:xfrm>
                  <a:off x="4423" y="3022"/>
                  <a:ext cx="181" cy="181"/>
                </a:xfrm>
                <a:prstGeom prst="star5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8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179" name="Group 107"/>
              <p:cNvGrpSpPr>
                <a:grpSpLocks/>
              </p:cNvGrpSpPr>
              <p:nvPr userDrawn="1"/>
            </p:nvGrpSpPr>
            <p:grpSpPr bwMode="auto">
              <a:xfrm>
                <a:off x="4694" y="3385"/>
                <a:ext cx="518" cy="907"/>
                <a:chOff x="4150" y="3022"/>
                <a:chExt cx="726" cy="1270"/>
              </a:xfrm>
            </p:grpSpPr>
            <p:grpSp>
              <p:nvGrpSpPr>
                <p:cNvPr id="3180" name="Group 108"/>
                <p:cNvGrpSpPr>
                  <a:grpSpLocks/>
                </p:cNvGrpSpPr>
                <p:nvPr userDrawn="1"/>
              </p:nvGrpSpPr>
              <p:grpSpPr bwMode="auto">
                <a:xfrm>
                  <a:off x="4150" y="3204"/>
                  <a:ext cx="726" cy="1088"/>
                  <a:chOff x="3878" y="3204"/>
                  <a:chExt cx="998" cy="1088"/>
                </a:xfrm>
              </p:grpSpPr>
              <p:sp>
                <p:nvSpPr>
                  <p:cNvPr id="3181" name="AutoShape 109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4037" y="3204"/>
                    <a:ext cx="679" cy="272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182" name="AutoShape 110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3958" y="3386"/>
                    <a:ext cx="838" cy="317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183" name="AutoShape 111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3878" y="3613"/>
                    <a:ext cx="998" cy="317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184" name="Rectangle 112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4286" y="3930"/>
                    <a:ext cx="182" cy="36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3185" name="AutoShape 113"/>
                <p:cNvSpPr>
                  <a:spLocks noChangeArrowheads="1"/>
                </p:cNvSpPr>
                <p:nvPr userDrawn="1"/>
              </p:nvSpPr>
              <p:spPr bwMode="gray">
                <a:xfrm>
                  <a:off x="4423" y="3022"/>
                  <a:ext cx="181" cy="181"/>
                </a:xfrm>
                <a:prstGeom prst="star5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8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186" name="Group 114"/>
              <p:cNvGrpSpPr>
                <a:grpSpLocks/>
              </p:cNvGrpSpPr>
              <p:nvPr userDrawn="1"/>
            </p:nvGrpSpPr>
            <p:grpSpPr bwMode="auto">
              <a:xfrm>
                <a:off x="4040" y="3385"/>
                <a:ext cx="518" cy="907"/>
                <a:chOff x="4150" y="3022"/>
                <a:chExt cx="726" cy="1270"/>
              </a:xfrm>
            </p:grpSpPr>
            <p:grpSp>
              <p:nvGrpSpPr>
                <p:cNvPr id="3187" name="Group 115"/>
                <p:cNvGrpSpPr>
                  <a:grpSpLocks/>
                </p:cNvGrpSpPr>
                <p:nvPr userDrawn="1"/>
              </p:nvGrpSpPr>
              <p:grpSpPr bwMode="auto">
                <a:xfrm>
                  <a:off x="4150" y="3204"/>
                  <a:ext cx="726" cy="1088"/>
                  <a:chOff x="3878" y="3204"/>
                  <a:chExt cx="998" cy="1088"/>
                </a:xfrm>
              </p:grpSpPr>
              <p:sp>
                <p:nvSpPr>
                  <p:cNvPr id="3188" name="AutoShape 116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4037" y="3204"/>
                    <a:ext cx="679" cy="272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189" name="AutoShape 117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3958" y="3386"/>
                    <a:ext cx="838" cy="317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190" name="AutoShape 118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3878" y="3613"/>
                    <a:ext cx="998" cy="317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  <p:sp>
                <p:nvSpPr>
                  <p:cNvPr id="3191" name="Rectangle 119"/>
                  <p:cNvSpPr>
                    <a:spLocks noChangeArrowheads="1"/>
                  </p:cNvSpPr>
                  <p:nvPr userDrawn="1"/>
                </p:nvSpPr>
                <p:spPr bwMode="gray">
                  <a:xfrm>
                    <a:off x="4286" y="3930"/>
                    <a:ext cx="182" cy="36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ja-JP" altLang="en-US"/>
                  </a:p>
                </p:txBody>
              </p:sp>
            </p:grpSp>
            <p:sp>
              <p:nvSpPr>
                <p:cNvPr id="3192" name="AutoShape 120"/>
                <p:cNvSpPr>
                  <a:spLocks noChangeArrowheads="1"/>
                </p:cNvSpPr>
                <p:nvPr userDrawn="1"/>
              </p:nvSpPr>
              <p:spPr bwMode="gray">
                <a:xfrm>
                  <a:off x="4423" y="3022"/>
                  <a:ext cx="181" cy="181"/>
                </a:xfrm>
                <a:prstGeom prst="star5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8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3193" name="Oval 121"/>
            <p:cNvSpPr>
              <a:spLocks noChangeArrowheads="1"/>
            </p:cNvSpPr>
            <p:nvPr userDrawn="1"/>
          </p:nvSpPr>
          <p:spPr bwMode="gray">
            <a:xfrm>
              <a:off x="663" y="1888"/>
              <a:ext cx="99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94" name="Oval 122"/>
            <p:cNvSpPr>
              <a:spLocks noChangeArrowheads="1"/>
            </p:cNvSpPr>
            <p:nvPr userDrawn="1"/>
          </p:nvSpPr>
          <p:spPr bwMode="gray">
            <a:xfrm>
              <a:off x="2432" y="436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95" name="Oval 123"/>
            <p:cNvSpPr>
              <a:spLocks noChangeArrowheads="1"/>
            </p:cNvSpPr>
            <p:nvPr userDrawn="1"/>
          </p:nvSpPr>
          <p:spPr bwMode="gray">
            <a:xfrm>
              <a:off x="3318" y="572"/>
              <a:ext cx="98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96" name="Oval 124"/>
            <p:cNvSpPr>
              <a:spLocks noChangeArrowheads="1"/>
            </p:cNvSpPr>
            <p:nvPr userDrawn="1"/>
          </p:nvSpPr>
          <p:spPr bwMode="gray">
            <a:xfrm>
              <a:off x="4250" y="572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97" name="Oval 125"/>
            <p:cNvSpPr>
              <a:spLocks noChangeArrowheads="1"/>
            </p:cNvSpPr>
            <p:nvPr userDrawn="1"/>
          </p:nvSpPr>
          <p:spPr bwMode="gray">
            <a:xfrm>
              <a:off x="5135" y="708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98" name="Oval 126"/>
            <p:cNvSpPr>
              <a:spLocks noChangeArrowheads="1"/>
            </p:cNvSpPr>
            <p:nvPr userDrawn="1"/>
          </p:nvSpPr>
          <p:spPr bwMode="gray">
            <a:xfrm>
              <a:off x="2973" y="1116"/>
              <a:ext cx="99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99" name="Oval 127"/>
            <p:cNvSpPr>
              <a:spLocks noChangeArrowheads="1"/>
            </p:cNvSpPr>
            <p:nvPr userDrawn="1"/>
          </p:nvSpPr>
          <p:spPr bwMode="gray">
            <a:xfrm>
              <a:off x="3906" y="1116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0" name="Oval 128"/>
            <p:cNvSpPr>
              <a:spLocks noChangeArrowheads="1"/>
            </p:cNvSpPr>
            <p:nvPr userDrawn="1"/>
          </p:nvSpPr>
          <p:spPr bwMode="gray">
            <a:xfrm>
              <a:off x="615" y="1026"/>
              <a:ext cx="48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1" name="Oval 129"/>
            <p:cNvSpPr>
              <a:spLocks noChangeArrowheads="1"/>
            </p:cNvSpPr>
            <p:nvPr userDrawn="1"/>
          </p:nvSpPr>
          <p:spPr bwMode="gray">
            <a:xfrm>
              <a:off x="1500" y="1162"/>
              <a:ext cx="48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2" name="Oval 130"/>
            <p:cNvSpPr>
              <a:spLocks noChangeArrowheads="1"/>
            </p:cNvSpPr>
            <p:nvPr userDrawn="1"/>
          </p:nvSpPr>
          <p:spPr bwMode="gray">
            <a:xfrm>
              <a:off x="2432" y="1162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3" name="Oval 131"/>
            <p:cNvSpPr>
              <a:spLocks noChangeArrowheads="1"/>
            </p:cNvSpPr>
            <p:nvPr userDrawn="1"/>
          </p:nvSpPr>
          <p:spPr bwMode="gray">
            <a:xfrm>
              <a:off x="3318" y="1298"/>
              <a:ext cx="48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4" name="Oval 132"/>
            <p:cNvSpPr>
              <a:spLocks noChangeArrowheads="1"/>
            </p:cNvSpPr>
            <p:nvPr userDrawn="1"/>
          </p:nvSpPr>
          <p:spPr bwMode="gray">
            <a:xfrm>
              <a:off x="369" y="1616"/>
              <a:ext cx="48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5" name="Oval 133"/>
            <p:cNvSpPr>
              <a:spLocks noChangeArrowheads="1"/>
            </p:cNvSpPr>
            <p:nvPr userDrawn="1"/>
          </p:nvSpPr>
          <p:spPr bwMode="gray">
            <a:xfrm>
              <a:off x="2088" y="1706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6" name="Oval 134"/>
            <p:cNvSpPr>
              <a:spLocks noChangeArrowheads="1"/>
            </p:cNvSpPr>
            <p:nvPr userDrawn="1"/>
          </p:nvSpPr>
          <p:spPr bwMode="gray">
            <a:xfrm>
              <a:off x="3120" y="890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7" name="Oval 135"/>
            <p:cNvSpPr>
              <a:spLocks noChangeArrowheads="1"/>
            </p:cNvSpPr>
            <p:nvPr userDrawn="1"/>
          </p:nvSpPr>
          <p:spPr bwMode="gray">
            <a:xfrm>
              <a:off x="4005" y="1026"/>
              <a:ext cx="99" cy="91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8" name="Oval 136"/>
            <p:cNvSpPr>
              <a:spLocks noChangeArrowheads="1"/>
            </p:cNvSpPr>
            <p:nvPr userDrawn="1"/>
          </p:nvSpPr>
          <p:spPr bwMode="gray">
            <a:xfrm>
              <a:off x="4938" y="1026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9" name="Oval 137"/>
            <p:cNvSpPr>
              <a:spLocks noChangeArrowheads="1"/>
            </p:cNvSpPr>
            <p:nvPr userDrawn="1"/>
          </p:nvSpPr>
          <p:spPr bwMode="gray">
            <a:xfrm>
              <a:off x="5823" y="1162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0" name="Oval 138"/>
            <p:cNvSpPr>
              <a:spLocks noChangeArrowheads="1"/>
            </p:cNvSpPr>
            <p:nvPr userDrawn="1"/>
          </p:nvSpPr>
          <p:spPr bwMode="gray">
            <a:xfrm>
              <a:off x="3365" y="0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1" name="Oval 139"/>
            <p:cNvSpPr>
              <a:spLocks noChangeArrowheads="1"/>
            </p:cNvSpPr>
            <p:nvPr userDrawn="1"/>
          </p:nvSpPr>
          <p:spPr bwMode="gray">
            <a:xfrm>
              <a:off x="4298" y="0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2" name="Oval 140"/>
            <p:cNvSpPr>
              <a:spLocks noChangeArrowheads="1"/>
            </p:cNvSpPr>
            <p:nvPr userDrawn="1"/>
          </p:nvSpPr>
          <p:spPr bwMode="gray">
            <a:xfrm>
              <a:off x="1303" y="1480"/>
              <a:ext cx="48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3" name="Oval 141"/>
            <p:cNvSpPr>
              <a:spLocks noChangeArrowheads="1"/>
            </p:cNvSpPr>
            <p:nvPr userDrawn="1"/>
          </p:nvSpPr>
          <p:spPr bwMode="gray">
            <a:xfrm>
              <a:off x="2188" y="1616"/>
              <a:ext cx="48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4" name="Oval 142"/>
            <p:cNvSpPr>
              <a:spLocks noChangeArrowheads="1"/>
            </p:cNvSpPr>
            <p:nvPr userDrawn="1"/>
          </p:nvSpPr>
          <p:spPr bwMode="gray">
            <a:xfrm>
              <a:off x="3120" y="1616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5" name="Oval 143"/>
            <p:cNvSpPr>
              <a:spLocks noChangeArrowheads="1"/>
            </p:cNvSpPr>
            <p:nvPr userDrawn="1"/>
          </p:nvSpPr>
          <p:spPr bwMode="gray">
            <a:xfrm>
              <a:off x="3710" y="182"/>
              <a:ext cx="48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6" name="Oval 144"/>
            <p:cNvSpPr>
              <a:spLocks noChangeArrowheads="1"/>
            </p:cNvSpPr>
            <p:nvPr userDrawn="1"/>
          </p:nvSpPr>
          <p:spPr bwMode="gray">
            <a:xfrm>
              <a:off x="1843" y="2160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7" name="Oval 145"/>
            <p:cNvSpPr>
              <a:spLocks noChangeArrowheads="1"/>
            </p:cNvSpPr>
            <p:nvPr userDrawn="1"/>
          </p:nvSpPr>
          <p:spPr bwMode="gray">
            <a:xfrm>
              <a:off x="2776" y="2160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8" name="Oval 146"/>
            <p:cNvSpPr>
              <a:spLocks noChangeArrowheads="1"/>
            </p:cNvSpPr>
            <p:nvPr userDrawn="1"/>
          </p:nvSpPr>
          <p:spPr bwMode="gray">
            <a:xfrm>
              <a:off x="2138" y="73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9" name="Oval 147"/>
            <p:cNvSpPr>
              <a:spLocks noChangeArrowheads="1"/>
            </p:cNvSpPr>
            <p:nvPr userDrawn="1"/>
          </p:nvSpPr>
          <p:spPr bwMode="gray">
            <a:xfrm>
              <a:off x="664" y="28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0" name="Oval 148"/>
            <p:cNvSpPr>
              <a:spLocks noChangeArrowheads="1"/>
            </p:cNvSpPr>
            <p:nvPr userDrawn="1"/>
          </p:nvSpPr>
          <p:spPr bwMode="gray">
            <a:xfrm>
              <a:off x="1597" y="28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1" name="Oval 149"/>
            <p:cNvSpPr>
              <a:spLocks noChangeArrowheads="1"/>
            </p:cNvSpPr>
            <p:nvPr userDrawn="1"/>
          </p:nvSpPr>
          <p:spPr bwMode="gray">
            <a:xfrm>
              <a:off x="2482" y="164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2" name="Oval 150"/>
            <p:cNvSpPr>
              <a:spLocks noChangeArrowheads="1"/>
            </p:cNvSpPr>
            <p:nvPr userDrawn="1"/>
          </p:nvSpPr>
          <p:spPr bwMode="gray">
            <a:xfrm>
              <a:off x="320" y="572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3" name="Oval 151"/>
            <p:cNvSpPr>
              <a:spLocks noChangeArrowheads="1"/>
            </p:cNvSpPr>
            <p:nvPr userDrawn="1"/>
          </p:nvSpPr>
          <p:spPr bwMode="gray">
            <a:xfrm>
              <a:off x="1253" y="572"/>
              <a:ext cx="98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4" name="Oval 152"/>
            <p:cNvSpPr>
              <a:spLocks noChangeArrowheads="1"/>
            </p:cNvSpPr>
            <p:nvPr userDrawn="1"/>
          </p:nvSpPr>
          <p:spPr bwMode="gray">
            <a:xfrm>
              <a:off x="2826" y="436"/>
              <a:ext cx="48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5" name="Oval 153"/>
            <p:cNvSpPr>
              <a:spLocks noChangeArrowheads="1"/>
            </p:cNvSpPr>
            <p:nvPr userDrawn="1"/>
          </p:nvSpPr>
          <p:spPr bwMode="gray">
            <a:xfrm>
              <a:off x="467" y="346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6" name="Oval 154"/>
            <p:cNvSpPr>
              <a:spLocks noChangeArrowheads="1"/>
            </p:cNvSpPr>
            <p:nvPr userDrawn="1"/>
          </p:nvSpPr>
          <p:spPr bwMode="gray">
            <a:xfrm>
              <a:off x="1352" y="482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7" name="Oval 155"/>
            <p:cNvSpPr>
              <a:spLocks noChangeArrowheads="1"/>
            </p:cNvSpPr>
            <p:nvPr userDrawn="1"/>
          </p:nvSpPr>
          <p:spPr bwMode="gray">
            <a:xfrm>
              <a:off x="2285" y="482"/>
              <a:ext cx="49" cy="46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8" name="Oval 156"/>
            <p:cNvSpPr>
              <a:spLocks noChangeArrowheads="1"/>
            </p:cNvSpPr>
            <p:nvPr userDrawn="1"/>
          </p:nvSpPr>
          <p:spPr bwMode="gray">
            <a:xfrm>
              <a:off x="320" y="1298"/>
              <a:ext cx="99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9" name="Oval 157"/>
            <p:cNvSpPr>
              <a:spLocks noChangeArrowheads="1"/>
            </p:cNvSpPr>
            <p:nvPr userDrawn="1"/>
          </p:nvSpPr>
          <p:spPr bwMode="gray">
            <a:xfrm>
              <a:off x="909" y="1888"/>
              <a:ext cx="49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30" name="Oval 158"/>
            <p:cNvSpPr>
              <a:spLocks noChangeArrowheads="1"/>
            </p:cNvSpPr>
            <p:nvPr userDrawn="1"/>
          </p:nvSpPr>
          <p:spPr bwMode="gray">
            <a:xfrm>
              <a:off x="811" y="2024"/>
              <a:ext cx="48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31" name="Oval 159"/>
            <p:cNvSpPr>
              <a:spLocks noChangeArrowheads="1"/>
            </p:cNvSpPr>
            <p:nvPr userDrawn="1"/>
          </p:nvSpPr>
          <p:spPr bwMode="gray">
            <a:xfrm>
              <a:off x="369" y="2386"/>
              <a:ext cx="48" cy="4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32" name="Oval 160"/>
            <p:cNvSpPr>
              <a:spLocks noChangeArrowheads="1"/>
            </p:cNvSpPr>
            <p:nvPr userDrawn="1"/>
          </p:nvSpPr>
          <p:spPr bwMode="gray">
            <a:xfrm>
              <a:off x="516" y="2522"/>
              <a:ext cx="98" cy="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33" name="Oval 161"/>
            <p:cNvSpPr>
              <a:spLocks noChangeArrowheads="1"/>
            </p:cNvSpPr>
            <p:nvPr userDrawn="1"/>
          </p:nvSpPr>
          <p:spPr bwMode="gray">
            <a:xfrm>
              <a:off x="2776" y="890"/>
              <a:ext cx="148" cy="137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34" name="Oval 162"/>
            <p:cNvSpPr>
              <a:spLocks noChangeArrowheads="1"/>
            </p:cNvSpPr>
            <p:nvPr userDrawn="1"/>
          </p:nvSpPr>
          <p:spPr bwMode="gray">
            <a:xfrm>
              <a:off x="5184" y="436"/>
              <a:ext cx="149" cy="137"/>
            </a:xfrm>
            <a:prstGeom prst="ellipse">
              <a:avLst/>
            </a:prstGeom>
            <a:solidFill>
              <a:srgbClr val="66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35" name="Rectangle 163"/>
            <p:cNvSpPr>
              <a:spLocks noChangeArrowheads="1"/>
            </p:cNvSpPr>
            <p:nvPr userDrawn="1"/>
          </p:nvSpPr>
          <p:spPr bwMode="gray">
            <a:xfrm>
              <a:off x="417" y="2251"/>
              <a:ext cx="5553" cy="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167" name="Group 95"/>
          <p:cNvGrpSpPr>
            <a:grpSpLocks/>
          </p:cNvGrpSpPr>
          <p:nvPr/>
        </p:nvGrpSpPr>
        <p:grpSpPr bwMode="auto">
          <a:xfrm>
            <a:off x="-3175" y="5373688"/>
            <a:ext cx="9145588" cy="1485900"/>
            <a:chOff x="-2" y="3385"/>
            <a:chExt cx="5761" cy="936"/>
          </a:xfrm>
        </p:grpSpPr>
        <p:sp>
          <p:nvSpPr>
            <p:cNvPr id="3094" name="Freeform 22"/>
            <p:cNvSpPr>
              <a:spLocks/>
            </p:cNvSpPr>
            <p:nvPr userDrawn="1"/>
          </p:nvSpPr>
          <p:spPr bwMode="gray">
            <a:xfrm>
              <a:off x="-2" y="4065"/>
              <a:ext cx="5761" cy="256"/>
            </a:xfrm>
            <a:custGeom>
              <a:avLst/>
              <a:gdLst>
                <a:gd name="T0" fmla="*/ 0 w 5806"/>
                <a:gd name="T1" fmla="*/ 91 h 454"/>
                <a:gd name="T2" fmla="*/ 0 w 5806"/>
                <a:gd name="T3" fmla="*/ 454 h 454"/>
                <a:gd name="T4" fmla="*/ 5806 w 5806"/>
                <a:gd name="T5" fmla="*/ 454 h 454"/>
                <a:gd name="T6" fmla="*/ 5806 w 5806"/>
                <a:gd name="T7" fmla="*/ 0 h 454"/>
                <a:gd name="T8" fmla="*/ 3493 w 5806"/>
                <a:gd name="T9" fmla="*/ 136 h 454"/>
                <a:gd name="T10" fmla="*/ 1361 w 5806"/>
                <a:gd name="T11" fmla="*/ 0 h 454"/>
                <a:gd name="T12" fmla="*/ 0 w 5806"/>
                <a:gd name="T13" fmla="*/ 9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6" h="454">
                  <a:moveTo>
                    <a:pt x="0" y="91"/>
                  </a:moveTo>
                  <a:lnTo>
                    <a:pt x="0" y="454"/>
                  </a:lnTo>
                  <a:lnTo>
                    <a:pt x="5806" y="454"/>
                  </a:lnTo>
                  <a:lnTo>
                    <a:pt x="5806" y="0"/>
                  </a:lnTo>
                  <a:lnTo>
                    <a:pt x="3493" y="136"/>
                  </a:lnTo>
                  <a:lnTo>
                    <a:pt x="1361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3102" name="Group 30"/>
            <p:cNvGrpSpPr>
              <a:grpSpLocks/>
            </p:cNvGrpSpPr>
            <p:nvPr userDrawn="1"/>
          </p:nvGrpSpPr>
          <p:grpSpPr bwMode="auto">
            <a:xfrm>
              <a:off x="4358" y="3385"/>
              <a:ext cx="518" cy="907"/>
              <a:chOff x="4150" y="3022"/>
              <a:chExt cx="726" cy="1270"/>
            </a:xfrm>
          </p:grpSpPr>
          <p:grpSp>
            <p:nvGrpSpPr>
              <p:cNvPr id="3101" name="Group 29"/>
              <p:cNvGrpSpPr>
                <a:grpSpLocks/>
              </p:cNvGrpSpPr>
              <p:nvPr userDrawn="1"/>
            </p:nvGrpSpPr>
            <p:grpSpPr bwMode="auto">
              <a:xfrm>
                <a:off x="4150" y="3204"/>
                <a:ext cx="726" cy="1088"/>
                <a:chOff x="3878" y="3204"/>
                <a:chExt cx="998" cy="1088"/>
              </a:xfrm>
            </p:grpSpPr>
            <p:sp>
              <p:nvSpPr>
                <p:cNvPr id="3095" name="AutoShape 23"/>
                <p:cNvSpPr>
                  <a:spLocks noChangeArrowheads="1"/>
                </p:cNvSpPr>
                <p:nvPr userDrawn="1"/>
              </p:nvSpPr>
              <p:spPr bwMode="gray">
                <a:xfrm>
                  <a:off x="4037" y="3204"/>
                  <a:ext cx="679" cy="2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096" name="AutoShape 24"/>
                <p:cNvSpPr>
                  <a:spLocks noChangeArrowheads="1"/>
                </p:cNvSpPr>
                <p:nvPr userDrawn="1"/>
              </p:nvSpPr>
              <p:spPr bwMode="gray">
                <a:xfrm>
                  <a:off x="3958" y="3386"/>
                  <a:ext cx="83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097" name="AutoShape 25"/>
                <p:cNvSpPr>
                  <a:spLocks noChangeArrowheads="1"/>
                </p:cNvSpPr>
                <p:nvPr userDrawn="1"/>
              </p:nvSpPr>
              <p:spPr bwMode="gray">
                <a:xfrm>
                  <a:off x="3878" y="3613"/>
                  <a:ext cx="99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098" name="Rectangle 26"/>
                <p:cNvSpPr>
                  <a:spLocks noChangeArrowheads="1"/>
                </p:cNvSpPr>
                <p:nvPr userDrawn="1"/>
              </p:nvSpPr>
              <p:spPr bwMode="gray">
                <a:xfrm>
                  <a:off x="4286" y="3930"/>
                  <a:ext cx="182" cy="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3100" name="AutoShape 28"/>
              <p:cNvSpPr>
                <a:spLocks noChangeArrowheads="1"/>
              </p:cNvSpPr>
              <p:nvPr userDrawn="1"/>
            </p:nvSpPr>
            <p:spPr bwMode="gray">
              <a:xfrm>
                <a:off x="4423" y="3022"/>
                <a:ext cx="181" cy="1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103" name="Group 31"/>
            <p:cNvGrpSpPr>
              <a:grpSpLocks/>
            </p:cNvGrpSpPr>
            <p:nvPr userDrawn="1"/>
          </p:nvGrpSpPr>
          <p:grpSpPr bwMode="auto">
            <a:xfrm>
              <a:off x="4694" y="3385"/>
              <a:ext cx="518" cy="907"/>
              <a:chOff x="4150" y="3022"/>
              <a:chExt cx="726" cy="1270"/>
            </a:xfrm>
          </p:grpSpPr>
          <p:grpSp>
            <p:nvGrpSpPr>
              <p:cNvPr id="3104" name="Group 32"/>
              <p:cNvGrpSpPr>
                <a:grpSpLocks/>
              </p:cNvGrpSpPr>
              <p:nvPr userDrawn="1"/>
            </p:nvGrpSpPr>
            <p:grpSpPr bwMode="auto">
              <a:xfrm>
                <a:off x="4150" y="3204"/>
                <a:ext cx="726" cy="1088"/>
                <a:chOff x="3878" y="3204"/>
                <a:chExt cx="998" cy="1088"/>
              </a:xfrm>
            </p:grpSpPr>
            <p:sp>
              <p:nvSpPr>
                <p:cNvPr id="3105" name="AutoShape 33"/>
                <p:cNvSpPr>
                  <a:spLocks noChangeArrowheads="1"/>
                </p:cNvSpPr>
                <p:nvPr userDrawn="1"/>
              </p:nvSpPr>
              <p:spPr bwMode="gray">
                <a:xfrm>
                  <a:off x="4037" y="3204"/>
                  <a:ext cx="679" cy="2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06" name="AutoShape 34"/>
                <p:cNvSpPr>
                  <a:spLocks noChangeArrowheads="1"/>
                </p:cNvSpPr>
                <p:nvPr userDrawn="1"/>
              </p:nvSpPr>
              <p:spPr bwMode="gray">
                <a:xfrm>
                  <a:off x="3958" y="3386"/>
                  <a:ext cx="83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07" name="AutoShape 35"/>
                <p:cNvSpPr>
                  <a:spLocks noChangeArrowheads="1"/>
                </p:cNvSpPr>
                <p:nvPr userDrawn="1"/>
              </p:nvSpPr>
              <p:spPr bwMode="gray">
                <a:xfrm>
                  <a:off x="3878" y="3613"/>
                  <a:ext cx="99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08" name="Rectangle 36"/>
                <p:cNvSpPr>
                  <a:spLocks noChangeArrowheads="1"/>
                </p:cNvSpPr>
                <p:nvPr userDrawn="1"/>
              </p:nvSpPr>
              <p:spPr bwMode="gray">
                <a:xfrm>
                  <a:off x="4286" y="3930"/>
                  <a:ext cx="182" cy="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3109" name="AutoShape 37"/>
              <p:cNvSpPr>
                <a:spLocks noChangeArrowheads="1"/>
              </p:cNvSpPr>
              <p:nvPr userDrawn="1"/>
            </p:nvSpPr>
            <p:spPr bwMode="gray">
              <a:xfrm>
                <a:off x="4423" y="3022"/>
                <a:ext cx="181" cy="1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3110" name="Group 38"/>
            <p:cNvGrpSpPr>
              <a:grpSpLocks/>
            </p:cNvGrpSpPr>
            <p:nvPr userDrawn="1"/>
          </p:nvGrpSpPr>
          <p:grpSpPr bwMode="auto">
            <a:xfrm>
              <a:off x="4040" y="3385"/>
              <a:ext cx="518" cy="907"/>
              <a:chOff x="4150" y="3022"/>
              <a:chExt cx="726" cy="1270"/>
            </a:xfrm>
          </p:grpSpPr>
          <p:grpSp>
            <p:nvGrpSpPr>
              <p:cNvPr id="3111" name="Group 39"/>
              <p:cNvGrpSpPr>
                <a:grpSpLocks/>
              </p:cNvGrpSpPr>
              <p:nvPr userDrawn="1"/>
            </p:nvGrpSpPr>
            <p:grpSpPr bwMode="auto">
              <a:xfrm>
                <a:off x="4150" y="3204"/>
                <a:ext cx="726" cy="1088"/>
                <a:chOff x="3878" y="3204"/>
                <a:chExt cx="998" cy="1088"/>
              </a:xfrm>
            </p:grpSpPr>
            <p:sp>
              <p:nvSpPr>
                <p:cNvPr id="3112" name="AutoShape 40"/>
                <p:cNvSpPr>
                  <a:spLocks noChangeArrowheads="1"/>
                </p:cNvSpPr>
                <p:nvPr userDrawn="1"/>
              </p:nvSpPr>
              <p:spPr bwMode="gray">
                <a:xfrm>
                  <a:off x="4037" y="3204"/>
                  <a:ext cx="679" cy="2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13" name="AutoShape 41"/>
                <p:cNvSpPr>
                  <a:spLocks noChangeArrowheads="1"/>
                </p:cNvSpPr>
                <p:nvPr userDrawn="1"/>
              </p:nvSpPr>
              <p:spPr bwMode="gray">
                <a:xfrm>
                  <a:off x="3958" y="3386"/>
                  <a:ext cx="83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14" name="AutoShape 42"/>
                <p:cNvSpPr>
                  <a:spLocks noChangeArrowheads="1"/>
                </p:cNvSpPr>
                <p:nvPr userDrawn="1"/>
              </p:nvSpPr>
              <p:spPr bwMode="gray">
                <a:xfrm>
                  <a:off x="3878" y="3613"/>
                  <a:ext cx="99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15" name="Rectangle 43"/>
                <p:cNvSpPr>
                  <a:spLocks noChangeArrowheads="1"/>
                </p:cNvSpPr>
                <p:nvPr userDrawn="1"/>
              </p:nvSpPr>
              <p:spPr bwMode="gray">
                <a:xfrm>
                  <a:off x="4286" y="3930"/>
                  <a:ext cx="182" cy="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3116" name="AutoShape 44"/>
              <p:cNvSpPr>
                <a:spLocks noChangeArrowheads="1"/>
              </p:cNvSpPr>
              <p:nvPr userDrawn="1"/>
            </p:nvSpPr>
            <p:spPr bwMode="gray">
              <a:xfrm>
                <a:off x="4423" y="3022"/>
                <a:ext cx="181" cy="1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23850" y="5734050"/>
            <a:ext cx="2133600" cy="2603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049963"/>
            <a:ext cx="2895600" cy="26035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6313" y="2320925"/>
            <a:ext cx="7772400" cy="1252538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47913" y="3789363"/>
            <a:ext cx="6400800" cy="719137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8ABEA-D060-495A-8A0B-610BCBA467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8206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58658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58658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F38C1-83AC-4630-88B0-F9E8AA8299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590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ADC77-8E7E-41D6-8E3F-748B995922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217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D8F69-3BD7-483B-BF4C-075D2C69A6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061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7132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7132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95338-1E48-4292-BDCF-1F4828DAA8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691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531A7-76DC-4C9F-9D47-B5EAF70823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704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98B97-88AD-48EA-89A9-35947AD565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971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EE094-A3FF-4F68-B7C9-93A2E66285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229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C4DCE-2ABD-4214-8EED-15CB8D44D3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443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77DBD-1BF6-4DF0-B54D-ACE1BCD50F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192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-3175" y="5373688"/>
            <a:ext cx="9145588" cy="1485900"/>
            <a:chOff x="-2" y="3385"/>
            <a:chExt cx="5761" cy="936"/>
          </a:xfrm>
        </p:grpSpPr>
        <p:sp>
          <p:nvSpPr>
            <p:cNvPr id="1031" name="Freeform 7"/>
            <p:cNvSpPr>
              <a:spLocks/>
            </p:cNvSpPr>
            <p:nvPr userDrawn="1"/>
          </p:nvSpPr>
          <p:spPr bwMode="gray">
            <a:xfrm>
              <a:off x="-2" y="4065"/>
              <a:ext cx="5761" cy="256"/>
            </a:xfrm>
            <a:custGeom>
              <a:avLst/>
              <a:gdLst>
                <a:gd name="T0" fmla="*/ 0 w 5806"/>
                <a:gd name="T1" fmla="*/ 91 h 454"/>
                <a:gd name="T2" fmla="*/ 0 w 5806"/>
                <a:gd name="T3" fmla="*/ 454 h 454"/>
                <a:gd name="T4" fmla="*/ 5806 w 5806"/>
                <a:gd name="T5" fmla="*/ 454 h 454"/>
                <a:gd name="T6" fmla="*/ 5806 w 5806"/>
                <a:gd name="T7" fmla="*/ 0 h 454"/>
                <a:gd name="T8" fmla="*/ 3493 w 5806"/>
                <a:gd name="T9" fmla="*/ 136 h 454"/>
                <a:gd name="T10" fmla="*/ 1361 w 5806"/>
                <a:gd name="T11" fmla="*/ 0 h 454"/>
                <a:gd name="T12" fmla="*/ 0 w 5806"/>
                <a:gd name="T13" fmla="*/ 91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06" h="454">
                  <a:moveTo>
                    <a:pt x="0" y="91"/>
                  </a:moveTo>
                  <a:lnTo>
                    <a:pt x="0" y="454"/>
                  </a:lnTo>
                  <a:lnTo>
                    <a:pt x="5806" y="454"/>
                  </a:lnTo>
                  <a:lnTo>
                    <a:pt x="5806" y="0"/>
                  </a:lnTo>
                  <a:lnTo>
                    <a:pt x="3493" y="136"/>
                  </a:lnTo>
                  <a:lnTo>
                    <a:pt x="1361" y="0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4358" y="3385"/>
              <a:ext cx="518" cy="907"/>
              <a:chOff x="4150" y="3022"/>
              <a:chExt cx="726" cy="1270"/>
            </a:xfrm>
          </p:grpSpPr>
          <p:grpSp>
            <p:nvGrpSpPr>
              <p:cNvPr id="1033" name="Group 9"/>
              <p:cNvGrpSpPr>
                <a:grpSpLocks/>
              </p:cNvGrpSpPr>
              <p:nvPr userDrawn="1"/>
            </p:nvGrpSpPr>
            <p:grpSpPr bwMode="auto">
              <a:xfrm>
                <a:off x="4150" y="3204"/>
                <a:ext cx="726" cy="1088"/>
                <a:chOff x="3878" y="3204"/>
                <a:chExt cx="998" cy="1088"/>
              </a:xfrm>
            </p:grpSpPr>
            <p:sp>
              <p:nvSpPr>
                <p:cNvPr id="1034" name="AutoShape 10"/>
                <p:cNvSpPr>
                  <a:spLocks noChangeArrowheads="1"/>
                </p:cNvSpPr>
                <p:nvPr userDrawn="1"/>
              </p:nvSpPr>
              <p:spPr bwMode="gray">
                <a:xfrm>
                  <a:off x="4037" y="3204"/>
                  <a:ext cx="679" cy="2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35" name="AutoShape 11"/>
                <p:cNvSpPr>
                  <a:spLocks noChangeArrowheads="1"/>
                </p:cNvSpPr>
                <p:nvPr userDrawn="1"/>
              </p:nvSpPr>
              <p:spPr bwMode="gray">
                <a:xfrm>
                  <a:off x="3958" y="3386"/>
                  <a:ext cx="83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36" name="AutoShape 12"/>
                <p:cNvSpPr>
                  <a:spLocks noChangeArrowheads="1"/>
                </p:cNvSpPr>
                <p:nvPr userDrawn="1"/>
              </p:nvSpPr>
              <p:spPr bwMode="gray">
                <a:xfrm>
                  <a:off x="3878" y="3613"/>
                  <a:ext cx="99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37" name="Rectangle 13"/>
                <p:cNvSpPr>
                  <a:spLocks noChangeArrowheads="1"/>
                </p:cNvSpPr>
                <p:nvPr userDrawn="1"/>
              </p:nvSpPr>
              <p:spPr bwMode="gray">
                <a:xfrm>
                  <a:off x="4286" y="3930"/>
                  <a:ext cx="182" cy="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38" name="AutoShape 14"/>
              <p:cNvSpPr>
                <a:spLocks noChangeArrowheads="1"/>
              </p:cNvSpPr>
              <p:nvPr userDrawn="1"/>
            </p:nvSpPr>
            <p:spPr bwMode="gray">
              <a:xfrm>
                <a:off x="4423" y="3022"/>
                <a:ext cx="181" cy="1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039" name="Group 15"/>
            <p:cNvGrpSpPr>
              <a:grpSpLocks/>
            </p:cNvGrpSpPr>
            <p:nvPr userDrawn="1"/>
          </p:nvGrpSpPr>
          <p:grpSpPr bwMode="auto">
            <a:xfrm>
              <a:off x="4694" y="3385"/>
              <a:ext cx="518" cy="907"/>
              <a:chOff x="4150" y="3022"/>
              <a:chExt cx="726" cy="1270"/>
            </a:xfrm>
          </p:grpSpPr>
          <p:grpSp>
            <p:nvGrpSpPr>
              <p:cNvPr id="1040" name="Group 16"/>
              <p:cNvGrpSpPr>
                <a:grpSpLocks/>
              </p:cNvGrpSpPr>
              <p:nvPr userDrawn="1"/>
            </p:nvGrpSpPr>
            <p:grpSpPr bwMode="auto">
              <a:xfrm>
                <a:off x="4150" y="3204"/>
                <a:ext cx="726" cy="1088"/>
                <a:chOff x="3878" y="3204"/>
                <a:chExt cx="998" cy="1088"/>
              </a:xfrm>
            </p:grpSpPr>
            <p:sp>
              <p:nvSpPr>
                <p:cNvPr id="1041" name="AutoShape 17"/>
                <p:cNvSpPr>
                  <a:spLocks noChangeArrowheads="1"/>
                </p:cNvSpPr>
                <p:nvPr userDrawn="1"/>
              </p:nvSpPr>
              <p:spPr bwMode="gray">
                <a:xfrm>
                  <a:off x="4037" y="3204"/>
                  <a:ext cx="679" cy="2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2" name="AutoShape 18"/>
                <p:cNvSpPr>
                  <a:spLocks noChangeArrowheads="1"/>
                </p:cNvSpPr>
                <p:nvPr userDrawn="1"/>
              </p:nvSpPr>
              <p:spPr bwMode="gray">
                <a:xfrm>
                  <a:off x="3958" y="3386"/>
                  <a:ext cx="83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3" name="AutoShape 19"/>
                <p:cNvSpPr>
                  <a:spLocks noChangeArrowheads="1"/>
                </p:cNvSpPr>
                <p:nvPr userDrawn="1"/>
              </p:nvSpPr>
              <p:spPr bwMode="gray">
                <a:xfrm>
                  <a:off x="3878" y="3613"/>
                  <a:ext cx="99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4" name="Rectangle 20"/>
                <p:cNvSpPr>
                  <a:spLocks noChangeArrowheads="1"/>
                </p:cNvSpPr>
                <p:nvPr userDrawn="1"/>
              </p:nvSpPr>
              <p:spPr bwMode="gray">
                <a:xfrm>
                  <a:off x="4286" y="3930"/>
                  <a:ext cx="182" cy="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45" name="AutoShape 21"/>
              <p:cNvSpPr>
                <a:spLocks noChangeArrowheads="1"/>
              </p:cNvSpPr>
              <p:nvPr userDrawn="1"/>
            </p:nvSpPr>
            <p:spPr bwMode="gray">
              <a:xfrm>
                <a:off x="4423" y="3022"/>
                <a:ext cx="181" cy="1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046" name="Group 22"/>
            <p:cNvGrpSpPr>
              <a:grpSpLocks/>
            </p:cNvGrpSpPr>
            <p:nvPr userDrawn="1"/>
          </p:nvGrpSpPr>
          <p:grpSpPr bwMode="auto">
            <a:xfrm>
              <a:off x="4040" y="3385"/>
              <a:ext cx="518" cy="907"/>
              <a:chOff x="4150" y="3022"/>
              <a:chExt cx="726" cy="1270"/>
            </a:xfrm>
          </p:grpSpPr>
          <p:grpSp>
            <p:nvGrpSpPr>
              <p:cNvPr id="1047" name="Group 23"/>
              <p:cNvGrpSpPr>
                <a:grpSpLocks/>
              </p:cNvGrpSpPr>
              <p:nvPr userDrawn="1"/>
            </p:nvGrpSpPr>
            <p:grpSpPr bwMode="auto">
              <a:xfrm>
                <a:off x="4150" y="3204"/>
                <a:ext cx="726" cy="1088"/>
                <a:chOff x="3878" y="3204"/>
                <a:chExt cx="998" cy="1088"/>
              </a:xfrm>
            </p:grpSpPr>
            <p:sp>
              <p:nvSpPr>
                <p:cNvPr id="1048" name="AutoShape 24"/>
                <p:cNvSpPr>
                  <a:spLocks noChangeArrowheads="1"/>
                </p:cNvSpPr>
                <p:nvPr userDrawn="1"/>
              </p:nvSpPr>
              <p:spPr bwMode="gray">
                <a:xfrm>
                  <a:off x="4037" y="3204"/>
                  <a:ext cx="679" cy="272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49" name="AutoShape 25"/>
                <p:cNvSpPr>
                  <a:spLocks noChangeArrowheads="1"/>
                </p:cNvSpPr>
                <p:nvPr userDrawn="1"/>
              </p:nvSpPr>
              <p:spPr bwMode="gray">
                <a:xfrm>
                  <a:off x="3958" y="3386"/>
                  <a:ext cx="83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0" name="AutoShape 26"/>
                <p:cNvSpPr>
                  <a:spLocks noChangeArrowheads="1"/>
                </p:cNvSpPr>
                <p:nvPr userDrawn="1"/>
              </p:nvSpPr>
              <p:spPr bwMode="gray">
                <a:xfrm>
                  <a:off x="3878" y="3613"/>
                  <a:ext cx="998" cy="317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1051" name="Rectangle 27"/>
                <p:cNvSpPr>
                  <a:spLocks noChangeArrowheads="1"/>
                </p:cNvSpPr>
                <p:nvPr userDrawn="1"/>
              </p:nvSpPr>
              <p:spPr bwMode="gray">
                <a:xfrm>
                  <a:off x="4286" y="3930"/>
                  <a:ext cx="182" cy="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1052" name="AutoShape 28"/>
              <p:cNvSpPr>
                <a:spLocks noChangeArrowheads="1"/>
              </p:cNvSpPr>
              <p:nvPr userDrawn="1"/>
            </p:nvSpPr>
            <p:spPr bwMode="gray">
              <a:xfrm>
                <a:off x="4423" y="3022"/>
                <a:ext cx="181" cy="181"/>
              </a:xfrm>
              <a:prstGeom prst="star5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8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115888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268413"/>
            <a:ext cx="8229600" cy="471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79388" y="653415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78600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831013" y="6524625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4ADFA8-2BCB-41C1-ACB3-9C0E8B6746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FFFF00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/>
              <a:t>10</a:t>
            </a:r>
            <a:r>
              <a:rPr lang="ja-JP" altLang="en-US"/>
              <a:t>分間で全文検索データベース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47913" y="3789363"/>
            <a:ext cx="6400800" cy="1152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図書系のためのアプリケーション</a:t>
            </a:r>
          </a:p>
          <a:p>
            <a:pPr>
              <a:lnSpc>
                <a:spcPct val="90000"/>
              </a:lnSpc>
            </a:pPr>
            <a:r>
              <a:rPr lang="ja-JP" altLang="en-US"/>
              <a:t>開発講習会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229600" cy="936625"/>
          </a:xfrm>
        </p:spPr>
        <p:txBody>
          <a:bodyPr/>
          <a:lstStyle/>
          <a:p>
            <a:r>
              <a:rPr lang="ja-JP" altLang="en-US"/>
              <a:t>元ネタ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1368425"/>
          </a:xfrm>
        </p:spPr>
        <p:txBody>
          <a:bodyPr/>
          <a:lstStyle/>
          <a:p>
            <a:r>
              <a:rPr lang="ja-JP" altLang="en-US"/>
              <a:t>「</a:t>
            </a:r>
            <a:r>
              <a:rPr lang="en-US" altLang="ja-JP"/>
              <a:t>10</a:t>
            </a:r>
            <a:r>
              <a:rPr lang="ja-JP" altLang="en-US"/>
              <a:t>分で簡単！</a:t>
            </a:r>
            <a:r>
              <a:rPr lang="en-US" altLang="ja-JP"/>
              <a:t>Rails</a:t>
            </a:r>
            <a:r>
              <a:rPr lang="ja-JP" altLang="en-US"/>
              <a:t>と</a:t>
            </a:r>
            <a:r>
              <a:rPr lang="en-US" altLang="ja-JP"/>
              <a:t>Solr</a:t>
            </a:r>
            <a:r>
              <a:rPr lang="ja-JP" altLang="en-US"/>
              <a:t>の全文検索デモ構築」（ロンウイット社のホワイトペーパー）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900113" y="3357563"/>
            <a:ext cx="74168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/>
              <a:t>http://www.rondhuit.com/download.html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お薦めポイント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2447925"/>
          </a:xfrm>
        </p:spPr>
        <p:txBody>
          <a:bodyPr/>
          <a:lstStyle/>
          <a:p>
            <a:r>
              <a:rPr lang="en-US" altLang="ja-JP"/>
              <a:t>Solr</a:t>
            </a:r>
            <a:r>
              <a:rPr lang="ja-JP" altLang="en-US"/>
              <a:t>を押さえると図書館系の学習になる？</a:t>
            </a:r>
          </a:p>
          <a:p>
            <a:pPr lvl="1"/>
            <a:r>
              <a:rPr lang="en-US" altLang="ja-JP"/>
              <a:t>VuFind(</a:t>
            </a:r>
            <a:r>
              <a:rPr lang="ja-JP" altLang="en-US"/>
              <a:t>次世代</a:t>
            </a:r>
            <a:r>
              <a:rPr lang="en-US" altLang="ja-JP"/>
              <a:t>OPAC)</a:t>
            </a:r>
            <a:r>
              <a:rPr lang="ja-JP" altLang="en-US"/>
              <a:t>で使用</a:t>
            </a:r>
          </a:p>
          <a:p>
            <a:pPr lvl="1"/>
            <a:r>
              <a:rPr lang="en-US" altLang="ja-JP"/>
              <a:t>BlackLight</a:t>
            </a:r>
            <a:r>
              <a:rPr lang="ja-JP" altLang="en-US"/>
              <a:t>　（フリーの図書館システム）で使用</a:t>
            </a:r>
          </a:p>
          <a:p>
            <a:pPr lvl="1"/>
            <a:r>
              <a:rPr lang="ja-JP" altLang="en-US"/>
              <a:t>（ </a:t>
            </a:r>
            <a:r>
              <a:rPr lang="en-US" altLang="ja-JP"/>
              <a:t>Dspace</a:t>
            </a:r>
            <a:r>
              <a:rPr lang="ja-JP" altLang="en-US"/>
              <a:t>も検索エンジンは</a:t>
            </a:r>
            <a:r>
              <a:rPr lang="en-US" altLang="ja-JP"/>
              <a:t>Solr</a:t>
            </a:r>
            <a:r>
              <a:rPr lang="ja-JP" altLang="en-US"/>
              <a:t>と同じ</a:t>
            </a:r>
            <a:r>
              <a:rPr lang="en-US" altLang="ja-JP"/>
              <a:t>Lucene)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55650" y="4005263"/>
            <a:ext cx="7416800" cy="1295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/>
              <a:t>図書館業界では、</a:t>
            </a:r>
            <a:r>
              <a:rPr lang="en-US" altLang="ja-JP" sz="2800"/>
              <a:t>Solr</a:t>
            </a:r>
            <a:r>
              <a:rPr lang="ja-JP" altLang="en-US" sz="2800"/>
              <a:t>が大流行？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必要なソフト環境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908175" y="1484313"/>
            <a:ext cx="1655763" cy="7207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/>
              <a:t>Solr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227763" y="2133600"/>
            <a:ext cx="1655762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/>
              <a:t>MySQL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3779838" y="2636838"/>
            <a:ext cx="1655762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/>
              <a:t>JDK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547813" y="3573463"/>
            <a:ext cx="2447925" cy="6492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/>
              <a:t>Ruby on Rails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140200" y="4724400"/>
            <a:ext cx="1655763" cy="720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/>
              <a:t>Ruby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5435600" y="3644900"/>
            <a:ext cx="2230438" cy="7191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/>
              <a:t>subversion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1403350" y="4797425"/>
            <a:ext cx="2232025" cy="7921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/>
              <a:t>RubyGems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611188" y="2565400"/>
            <a:ext cx="1655762" cy="720725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800"/>
              <a:t>Solr-Ruby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611188" y="5805488"/>
            <a:ext cx="5905500" cy="792162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>
                <a:solidFill>
                  <a:srgbClr val="FF7C80"/>
                </a:solidFill>
              </a:rPr>
              <a:t>赤い</a:t>
            </a:r>
            <a:r>
              <a:rPr lang="ja-JP" altLang="en-US"/>
              <a:t>ソフトが未インストールのもの（要作業）</a:t>
            </a: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3924300" y="1268413"/>
            <a:ext cx="1871663" cy="79375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800"/>
              <a:t>自作</a:t>
            </a:r>
          </a:p>
          <a:p>
            <a:pPr algn="ctr"/>
            <a:r>
              <a:rPr lang="ja-JP" altLang="en-US" sz="2800"/>
              <a:t>アプリ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データがないと何も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2232025"/>
          </a:xfrm>
        </p:spPr>
        <p:txBody>
          <a:bodyPr/>
          <a:lstStyle/>
          <a:p>
            <a:r>
              <a:rPr lang="ja-JP" altLang="en-US"/>
              <a:t>データをどこからかもらおう</a:t>
            </a:r>
          </a:p>
          <a:p>
            <a:r>
              <a:rPr lang="ja-JP" altLang="en-US"/>
              <a:t>しかし、利害関係者との調整が必要</a:t>
            </a:r>
          </a:p>
          <a:p>
            <a:r>
              <a:rPr lang="ja-JP" altLang="en-US"/>
              <a:t>場合によっては、前田も調整に動きます。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936625"/>
          </a:xfrm>
        </p:spPr>
        <p:txBody>
          <a:bodyPr/>
          <a:lstStyle/>
          <a:p>
            <a:r>
              <a:rPr lang="ja-JP" altLang="en-US"/>
              <a:t>とりあえずのサンプルデータ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2447925"/>
          </a:xfrm>
        </p:spPr>
        <p:txBody>
          <a:bodyPr/>
          <a:lstStyle/>
          <a:p>
            <a:r>
              <a:rPr lang="en-US" altLang="ja-JP"/>
              <a:t>Solr</a:t>
            </a:r>
            <a:r>
              <a:rPr lang="ja-JP" altLang="en-US"/>
              <a:t>にあるサンプルデータをつかって、まずは試してみましょう。</a:t>
            </a:r>
          </a:p>
          <a:p>
            <a:r>
              <a:rPr lang="en-US" altLang="ja-JP"/>
              <a:t>Wiki</a:t>
            </a:r>
            <a:r>
              <a:rPr lang="ja-JP" altLang="en-US"/>
              <a:t>に指令を書いておくので、それをクリアしていってください。</a:t>
            </a:r>
          </a:p>
          <a:p>
            <a:pPr>
              <a:buFontTx/>
              <a:buNone/>
            </a:pPr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ason-s-xmas2">
  <a:themeElements>
    <a:clrScheme name="season-s-xmas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ason-s-xmas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eason-s-xmas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xmas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xmas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xmas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xmas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-s-xmas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-s-xmas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-s-xmas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-s-xmas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-s-xmas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-s-xmas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-s-xmas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season-s-xmas2</Template>
  <TotalTime>22</TotalTime>
  <Words>176</Words>
  <Application>Microsoft Office PowerPoint</Application>
  <PresentationFormat>画面に合わせる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ＭＳ Ｐ明朝</vt:lpstr>
      <vt:lpstr>season-s-xmas2</vt:lpstr>
      <vt:lpstr>10分間で全文検索データベース</vt:lpstr>
      <vt:lpstr>元ネタ</vt:lpstr>
      <vt:lpstr>お薦めポイント</vt:lpstr>
      <vt:lpstr>必要なソフト環境</vt:lpstr>
      <vt:lpstr>データがないと何も</vt:lpstr>
      <vt:lpstr>とりあえずのサンプルデータ</vt:lpstr>
    </vt:vector>
  </TitlesOfParts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10分間で全文検索データベース</dc:title>
  <dc:creator>社研図書室</dc:creator>
  <cp:lastModifiedBy>前田　朗</cp:lastModifiedBy>
  <cp:revision>45</cp:revision>
  <dcterms:created xsi:type="dcterms:W3CDTF">2008-02-08T08:50:38Z</dcterms:created>
  <dcterms:modified xsi:type="dcterms:W3CDTF">2021-10-11T04:33:40Z</dcterms:modified>
</cp:coreProperties>
</file>